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55" userDrawn="1">
          <p15:clr>
            <a:srgbClr val="A4A3A4"/>
          </p15:clr>
        </p15:guide>
        <p15:guide id="2" pos="660" userDrawn="1">
          <p15:clr>
            <a:srgbClr val="A4A3A4"/>
          </p15:clr>
        </p15:guide>
        <p15:guide id="3" pos="165"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guide id="3"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5254"/>
    <a:srgbClr val="624D63"/>
    <a:srgbClr val="53B7E8"/>
    <a:srgbClr val="0098DD"/>
    <a:srgbClr val="666666"/>
    <a:srgbClr val="7ABDE5"/>
    <a:srgbClr val="BFBFC0"/>
    <a:srgbClr val="807F83"/>
    <a:srgbClr val="B4D5F0"/>
    <a:srgbClr val="0099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1" autoAdjust="0"/>
    <p:restoredTop sz="94673" autoAdjust="0"/>
  </p:normalViewPr>
  <p:slideViewPr>
    <p:cSldViewPr snapToGrid="0">
      <p:cViewPr varScale="1">
        <p:scale>
          <a:sx n="79" d="100"/>
          <a:sy n="79" d="100"/>
        </p:scale>
        <p:origin x="72" y="68"/>
      </p:cViewPr>
      <p:guideLst>
        <p:guide orient="horz" pos="655"/>
        <p:guide pos="660"/>
        <p:guide pos="16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0" d="100"/>
          <a:sy n="80" d="100"/>
        </p:scale>
        <p:origin x="-1494" y="-102"/>
      </p:cViewPr>
      <p:guideLst>
        <p:guide orient="horz" pos="3131"/>
        <p:guide pos="2144"/>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55839" y="0"/>
            <a:ext cx="2949787" cy="496967"/>
          </a:xfrm>
          <a:prstGeom prst="rect">
            <a:avLst/>
          </a:prstGeom>
        </p:spPr>
        <p:txBody>
          <a:bodyPr vert="horz" lIns="91440" tIns="45720" rIns="91440" bIns="45720" rtlCol="0"/>
          <a:lstStyle>
            <a:lvl1pPr algn="r">
              <a:defRPr sz="1200"/>
            </a:lvl1pPr>
          </a:lstStyle>
          <a:p>
            <a:fld id="{44D2AC0C-F4D1-4934-9702-B8EB0F676AD4}" type="datetimeFigureOut">
              <a:rPr lang="en-US" smtClean="0"/>
              <a:pPr/>
              <a:t>2/17/2021</a:t>
            </a:fld>
            <a:endParaRPr lang="en-AU"/>
          </a:p>
        </p:txBody>
      </p:sp>
      <p:sp>
        <p:nvSpPr>
          <p:cNvPr id="4" name="Footer Placeholder 3"/>
          <p:cNvSpPr>
            <a:spLocks noGrp="1"/>
          </p:cNvSpPr>
          <p:nvPr>
            <p:ph type="ftr" sz="quarter" idx="2"/>
          </p:nvPr>
        </p:nvSpPr>
        <p:spPr>
          <a:xfrm>
            <a:off x="1" y="9440649"/>
            <a:ext cx="2949787" cy="49696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55839" y="9440649"/>
            <a:ext cx="2949787" cy="496967"/>
          </a:xfrm>
          <a:prstGeom prst="rect">
            <a:avLst/>
          </a:prstGeom>
        </p:spPr>
        <p:txBody>
          <a:bodyPr vert="horz" lIns="91440" tIns="45720" rIns="91440" bIns="45720" rtlCol="0" anchor="b"/>
          <a:lstStyle>
            <a:lvl1pPr algn="r">
              <a:defRPr sz="1200"/>
            </a:lvl1pPr>
          </a:lstStyle>
          <a:p>
            <a:fld id="{0A4DB111-F5DF-4C7A-B29F-741252C3D1AE}" type="slidenum">
              <a:rPr lang="en-AU" smtClean="0"/>
              <a:pPr/>
              <a:t>‹#›</a:t>
            </a:fld>
            <a:endParaRPr lang="en-AU"/>
          </a:p>
        </p:txBody>
      </p:sp>
    </p:spTree>
    <p:extLst>
      <p:ext uri="{BB962C8B-B14F-4D97-AF65-F5344CB8AC3E}">
        <p14:creationId xmlns:p14="http://schemas.microsoft.com/office/powerpoint/2010/main" val="6346182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7"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5839" y="0"/>
            <a:ext cx="2949787" cy="496967"/>
          </a:xfrm>
          <a:prstGeom prst="rect">
            <a:avLst/>
          </a:prstGeom>
        </p:spPr>
        <p:txBody>
          <a:bodyPr vert="horz" lIns="91440" tIns="45720" rIns="91440" bIns="45720" rtlCol="0"/>
          <a:lstStyle>
            <a:lvl1pPr algn="r">
              <a:defRPr sz="1200"/>
            </a:lvl1pPr>
          </a:lstStyle>
          <a:p>
            <a:fld id="{EFDEEC75-FCAC-4C65-8C77-E49A6C2086F7}" type="datetimeFigureOut">
              <a:rPr lang="en-US" smtClean="0"/>
              <a:pPr/>
              <a:t>2/17/2021</a:t>
            </a:fld>
            <a:endParaRPr lang="en-AU"/>
          </a:p>
        </p:txBody>
      </p:sp>
      <p:sp>
        <p:nvSpPr>
          <p:cNvPr id="4" name="Slide Image Placeholder 3"/>
          <p:cNvSpPr>
            <a:spLocks noGrp="1" noRot="1" noChangeAspect="1"/>
          </p:cNvSpPr>
          <p:nvPr>
            <p:ph type="sldImg" idx="2"/>
          </p:nvPr>
        </p:nvSpPr>
        <p:spPr>
          <a:xfrm>
            <a:off x="93663" y="746125"/>
            <a:ext cx="6621462"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0721" y="4721186"/>
            <a:ext cx="544576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40649"/>
            <a:ext cx="2949787" cy="49696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5839" y="9440649"/>
            <a:ext cx="2949787" cy="496967"/>
          </a:xfrm>
          <a:prstGeom prst="rect">
            <a:avLst/>
          </a:prstGeom>
        </p:spPr>
        <p:txBody>
          <a:bodyPr vert="horz" lIns="91440" tIns="45720" rIns="91440" bIns="45720" rtlCol="0" anchor="b"/>
          <a:lstStyle>
            <a:lvl1pPr algn="r">
              <a:defRPr sz="1200"/>
            </a:lvl1pPr>
          </a:lstStyle>
          <a:p>
            <a:fld id="{14DD31A6-ADA5-418A-8ABE-F937E9DD74CF}" type="slidenum">
              <a:rPr lang="en-AU" smtClean="0"/>
              <a:pPr/>
              <a:t>‹#›</a:t>
            </a:fld>
            <a:endParaRPr lang="en-AU"/>
          </a:p>
        </p:txBody>
      </p:sp>
    </p:spTree>
    <p:extLst>
      <p:ext uri="{BB962C8B-B14F-4D97-AF65-F5344CB8AC3E}">
        <p14:creationId xmlns:p14="http://schemas.microsoft.com/office/powerpoint/2010/main" val="741686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3663" y="746125"/>
            <a:ext cx="6621462" cy="3725863"/>
          </a:xfrm>
        </p:spPr>
      </p:sp>
      <p:sp>
        <p:nvSpPr>
          <p:cNvPr id="3" name="Notes Placeholder 2"/>
          <p:cNvSpPr>
            <a:spLocks noGrp="1"/>
          </p:cNvSpPr>
          <p:nvPr>
            <p:ph type="body" idx="1"/>
          </p:nvPr>
        </p:nvSpPr>
        <p:spPr/>
        <p:txBody>
          <a:bodyPr>
            <a:normAutofit/>
          </a:bodyPr>
          <a:lstStyle/>
          <a:p>
            <a:endParaRPr lang="en-AU"/>
          </a:p>
        </p:txBody>
      </p:sp>
      <p:sp>
        <p:nvSpPr>
          <p:cNvPr id="4" name="Slide Number Placeholder 3"/>
          <p:cNvSpPr>
            <a:spLocks noGrp="1"/>
          </p:cNvSpPr>
          <p:nvPr>
            <p:ph type="sldNum" sz="quarter" idx="10"/>
          </p:nvPr>
        </p:nvSpPr>
        <p:spPr/>
        <p:txBody>
          <a:bodyPr/>
          <a:lstStyle/>
          <a:p>
            <a:fld id="{14DD31A6-ADA5-418A-8ABE-F937E9DD74CF}" type="slidenum">
              <a:rPr lang="en-AU" smtClean="0"/>
              <a:pPr/>
              <a:t>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55098" y="1463040"/>
            <a:ext cx="4701991" cy="1008032"/>
          </a:xfrm>
        </p:spPr>
        <p:txBody>
          <a:bodyPr/>
          <a:lstStyle>
            <a:lvl1pPr>
              <a:lnSpc>
                <a:spcPct val="100000"/>
              </a:lnSpc>
              <a:defRPr sz="3800" baseline="0">
                <a:solidFill>
                  <a:srgbClr val="0098DD"/>
                </a:solidFill>
              </a:defRPr>
            </a:lvl1pPr>
          </a:lstStyle>
          <a:p>
            <a:r>
              <a:rPr lang="en-US" dirty="0"/>
              <a:t>Click to edit master title</a:t>
            </a:r>
            <a:endParaRPr lang="en-AU" dirty="0"/>
          </a:p>
        </p:txBody>
      </p:sp>
      <p:sp>
        <p:nvSpPr>
          <p:cNvPr id="3" name="Subtitle 2"/>
          <p:cNvSpPr>
            <a:spLocks noGrp="1"/>
          </p:cNvSpPr>
          <p:nvPr>
            <p:ph type="subTitle" idx="1" hasCustomPrompt="1"/>
          </p:nvPr>
        </p:nvSpPr>
        <p:spPr>
          <a:xfrm>
            <a:off x="949324" y="2553084"/>
            <a:ext cx="4713861" cy="1141092"/>
          </a:xfrm>
        </p:spPr>
        <p:txBody>
          <a:bodyPr/>
          <a:lstStyle>
            <a:lvl1pPr marL="0" indent="0" algn="l">
              <a:lnSpc>
                <a:spcPct val="100000"/>
              </a:lnSpc>
              <a:spcBef>
                <a:spcPts val="0"/>
              </a:spcBef>
              <a:buNone/>
              <a:defRPr sz="3300">
                <a:solidFill>
                  <a:srgbClr val="624D6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pic>
        <p:nvPicPr>
          <p:cNvPr id="53" name="Picture 52" descr="VFMC triangles fade Powerpoint.png"/>
          <p:cNvPicPr>
            <a:picLocks noChangeAspect="1"/>
          </p:cNvPicPr>
          <p:nvPr userDrawn="1"/>
        </p:nvPicPr>
        <p:blipFill>
          <a:blip r:embed="rId2"/>
          <a:srcRect r="24758"/>
          <a:stretch>
            <a:fillRect/>
          </a:stretch>
        </p:blipFill>
        <p:spPr>
          <a:xfrm>
            <a:off x="6347638" y="768528"/>
            <a:ext cx="5842775" cy="5487670"/>
          </a:xfrm>
          <a:prstGeom prst="rect">
            <a:avLst/>
          </a:prstGeom>
        </p:spPr>
      </p:pic>
      <p:sp>
        <p:nvSpPr>
          <p:cNvPr id="54" name="Subtitle 2"/>
          <p:cNvSpPr txBox="1">
            <a:spLocks/>
          </p:cNvSpPr>
          <p:nvPr userDrawn="1"/>
        </p:nvSpPr>
        <p:spPr>
          <a:xfrm>
            <a:off x="943228" y="3694176"/>
            <a:ext cx="4713861" cy="653412"/>
          </a:xfrm>
          <a:prstGeom prst="rect">
            <a:avLst/>
          </a:prstGeom>
        </p:spPr>
        <p:txBody>
          <a:bodyPr vert="horz" lIns="0" tIns="0" rIns="0" bIns="0" rtlCol="0" anchor="t" anchorCtr="0">
            <a:noAutofit/>
          </a:bodyPr>
          <a:lstStyle>
            <a:lvl1pPr marL="0" indent="0" algn="l" defTabSz="914400" rtl="0" eaLnBrk="1" latinLnBrk="0" hangingPunct="1">
              <a:lnSpc>
                <a:spcPct val="100000"/>
              </a:lnSpc>
              <a:spcBef>
                <a:spcPts val="0"/>
              </a:spcBef>
              <a:buClr>
                <a:schemeClr val="tx2"/>
              </a:buClr>
              <a:buSzPct val="100000"/>
              <a:buFont typeface="Wingdings 2" pitchFamily="18" charset="2"/>
              <a:buNone/>
              <a:defRPr sz="1600" kern="1200" baseline="0">
                <a:solidFill>
                  <a:srgbClr val="666666"/>
                </a:solidFill>
                <a:latin typeface="Arial" pitchFamily="34" charset="0"/>
                <a:ea typeface="+mn-ea"/>
                <a:cs typeface="Arial" pitchFamily="34" charset="0"/>
              </a:defRPr>
            </a:lvl1pPr>
            <a:lvl2pPr marL="457200" indent="0" algn="ctr" defTabSz="914400" rtl="0" eaLnBrk="1" latinLnBrk="0" hangingPunct="1">
              <a:lnSpc>
                <a:spcPct val="97000"/>
              </a:lnSpc>
              <a:spcBef>
                <a:spcPts val="1700"/>
              </a:spcBef>
              <a:buClr>
                <a:srgbClr val="666666"/>
              </a:buClr>
              <a:buFont typeface="Arial" pitchFamily="34" charset="0"/>
              <a:buNone/>
              <a:defRPr sz="1600" kern="1200">
                <a:solidFill>
                  <a:schemeClr val="tx1">
                    <a:tint val="75000"/>
                  </a:schemeClr>
                </a:solidFill>
                <a:latin typeface="Arial" pitchFamily="34" charset="0"/>
                <a:ea typeface="+mn-ea"/>
                <a:cs typeface="Arial" pitchFamily="34" charset="0"/>
              </a:defRPr>
            </a:lvl2pPr>
            <a:lvl3pPr marL="914400" indent="0" algn="ctr" defTabSz="914400" rtl="0" eaLnBrk="1" latinLnBrk="0" hangingPunct="1">
              <a:lnSpc>
                <a:spcPct val="97000"/>
              </a:lnSpc>
              <a:spcBef>
                <a:spcPts val="1700"/>
              </a:spcBef>
              <a:buClr>
                <a:srgbClr val="666666"/>
              </a:buClr>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ctr" defTabSz="914400" rtl="0" eaLnBrk="1" latinLnBrk="0" hangingPunct="1">
              <a:lnSpc>
                <a:spcPct val="97000"/>
              </a:lnSpc>
              <a:spcBef>
                <a:spcPts val="1700"/>
              </a:spcBef>
              <a:buClr>
                <a:srgbClr val="666666"/>
              </a:buClr>
              <a:buFont typeface="Arial" pitchFamily="34" charset="0"/>
              <a:buNone/>
              <a:defRPr sz="1600" kern="1200">
                <a:solidFill>
                  <a:schemeClr val="tx1">
                    <a:tint val="75000"/>
                  </a:schemeClr>
                </a:solidFill>
                <a:latin typeface="Arial" pitchFamily="34" charset="0"/>
                <a:ea typeface="+mn-ea"/>
                <a:cs typeface="Arial" pitchFamily="34" charset="0"/>
              </a:defRPr>
            </a:lvl4pPr>
            <a:lvl5pPr marL="1828800" indent="0" algn="ctr" defTabSz="914400" rtl="0" eaLnBrk="1" latinLnBrk="0" hangingPunct="1">
              <a:lnSpc>
                <a:spcPct val="97000"/>
              </a:lnSpc>
              <a:spcBef>
                <a:spcPts val="1700"/>
              </a:spcBef>
              <a:buClr>
                <a:srgbClr val="666666"/>
              </a:buClr>
              <a:buFont typeface="Arial" pitchFamily="34" charset="0"/>
              <a:buNone/>
              <a:defRPr sz="1600" kern="1200">
                <a:solidFill>
                  <a:schemeClr val="tx1">
                    <a:tint val="75000"/>
                  </a:schemeClr>
                </a:solidFill>
                <a:latin typeface="Arial" pitchFamily="34" charset="0"/>
                <a:ea typeface="+mn-ea"/>
                <a:cs typeface="Arial" pitchFamily="34" charset="0"/>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AU" dirty="0"/>
          </a:p>
        </p:txBody>
      </p:sp>
      <p:sp>
        <p:nvSpPr>
          <p:cNvPr id="55" name="Text Placeholder 43"/>
          <p:cNvSpPr>
            <a:spLocks noGrp="1"/>
          </p:cNvSpPr>
          <p:nvPr>
            <p:ph type="body" sz="quarter" idx="10" hasCustomPrompt="1"/>
          </p:nvPr>
        </p:nvSpPr>
        <p:spPr>
          <a:xfrm>
            <a:off x="964986" y="3697509"/>
            <a:ext cx="4725901" cy="323375"/>
          </a:xfrm>
        </p:spPr>
        <p:txBody>
          <a:bodyPr anchor="t" anchorCtr="0"/>
          <a:lstStyle>
            <a:lvl1pPr marL="0" indent="0" algn="l">
              <a:buFontTx/>
              <a:buNone/>
              <a:defRPr sz="1800" baseline="0">
                <a:solidFill>
                  <a:srgbClr val="624D63"/>
                </a:solidFill>
              </a:defRPr>
            </a:lvl1pPr>
          </a:lstStyle>
          <a:p>
            <a:pPr lvl="0"/>
            <a:r>
              <a:rPr lang="en-US" dirty="0"/>
              <a:t>Click to edit date</a:t>
            </a:r>
          </a:p>
        </p:txBody>
      </p:sp>
      <p:sp>
        <p:nvSpPr>
          <p:cNvPr id="56" name="Text Placeholder 3"/>
          <p:cNvSpPr>
            <a:spLocks noGrp="1"/>
          </p:cNvSpPr>
          <p:nvPr>
            <p:ph type="body" sz="quarter" idx="11" hasCustomPrompt="1"/>
          </p:nvPr>
        </p:nvSpPr>
        <p:spPr>
          <a:xfrm>
            <a:off x="964986" y="4319299"/>
            <a:ext cx="4725901" cy="597460"/>
          </a:xfrm>
        </p:spPr>
        <p:txBody>
          <a:bodyPr/>
          <a:lstStyle>
            <a:lvl1pPr marL="0" indent="0">
              <a:lnSpc>
                <a:spcPct val="100000"/>
              </a:lnSpc>
              <a:spcBef>
                <a:spcPts val="0"/>
              </a:spcBef>
              <a:buNone/>
              <a:tabLst>
                <a:tab pos="1438275" algn="l"/>
              </a:tabLst>
              <a:defRPr>
                <a:solidFill>
                  <a:srgbClr val="515254"/>
                </a:solidFill>
              </a:defRPr>
            </a:lvl1pPr>
          </a:lstStyle>
          <a:p>
            <a:r>
              <a:rPr lang="en-US" dirty="0">
                <a:solidFill>
                  <a:srgbClr val="515254"/>
                </a:solidFill>
              </a:rPr>
              <a:t>Presented by:	Name, Title</a:t>
            </a:r>
          </a:p>
          <a:p>
            <a:r>
              <a:rPr lang="en-US" dirty="0">
                <a:solidFill>
                  <a:srgbClr val="515254"/>
                </a:solidFill>
              </a:rPr>
              <a:t>	Name, Title</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61416" y="5418202"/>
            <a:ext cx="2923032" cy="1318542"/>
          </a:xfrm>
          <a:prstGeom prst="rect">
            <a:avLst/>
          </a:prstGeom>
        </p:spPr>
      </p:pic>
    </p:spTree>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6" y="3"/>
            <a:ext cx="9534127" cy="1112045"/>
          </a:xfrm>
        </p:spPr>
        <p:txBody>
          <a:bodyPr/>
          <a:lstStyle>
            <a:lvl1pPr>
              <a:defRPr>
                <a:solidFill>
                  <a:srgbClr val="0098DD"/>
                </a:solidFill>
              </a:defRPr>
            </a:lvl1pPr>
          </a:lstStyle>
          <a:p>
            <a:r>
              <a:rPr lang="en-US" dirty="0"/>
              <a:t>Click to add Main Heading</a:t>
            </a:r>
            <a:endParaRPr lang="en-AU" dirty="0"/>
          </a:p>
        </p:txBody>
      </p:sp>
      <p:sp>
        <p:nvSpPr>
          <p:cNvPr id="17" name="Content Placeholder 2"/>
          <p:cNvSpPr>
            <a:spLocks noGrp="1"/>
          </p:cNvSpPr>
          <p:nvPr>
            <p:ph idx="14" hasCustomPrompt="1"/>
          </p:nvPr>
        </p:nvSpPr>
        <p:spPr>
          <a:xfrm>
            <a:off x="1016004" y="1667024"/>
            <a:ext cx="4916920" cy="239916"/>
          </a:xfrm>
        </p:spPr>
        <p:txBody>
          <a:bodyPr/>
          <a:lstStyle>
            <a:lvl1pPr marL="0" indent="0" algn="ctr">
              <a:lnSpc>
                <a:spcPct val="97000"/>
              </a:lnSpc>
              <a:spcBef>
                <a:spcPts val="1800"/>
              </a:spcBef>
              <a:buFontTx/>
              <a:buNone/>
              <a:defRPr sz="1700" b="1">
                <a:solidFill>
                  <a:srgbClr val="624D63"/>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dirty="0"/>
              <a:t>Click to add Heading</a:t>
            </a:r>
            <a:br>
              <a:rPr lang="en-US" dirty="0"/>
            </a:br>
            <a:br>
              <a:rPr lang="en-US" dirty="0"/>
            </a:br>
            <a:br>
              <a:rPr lang="en-US" dirty="0"/>
            </a:br>
            <a:br>
              <a:rPr lang="en-US" dirty="0"/>
            </a:br>
            <a:endParaRPr lang="en-US" dirty="0"/>
          </a:p>
        </p:txBody>
      </p:sp>
      <p:sp>
        <p:nvSpPr>
          <p:cNvPr id="20" name="Content Placeholder 2"/>
          <p:cNvSpPr>
            <a:spLocks noGrp="1"/>
          </p:cNvSpPr>
          <p:nvPr>
            <p:ph idx="1"/>
          </p:nvPr>
        </p:nvSpPr>
        <p:spPr>
          <a:xfrm>
            <a:off x="1012825" y="1986493"/>
            <a:ext cx="4916920" cy="4146923"/>
          </a:xfrm>
        </p:spPr>
        <p:txBody>
          <a:bodyPr/>
          <a:lstStyle>
            <a:lvl1pPr marL="0" indent="0">
              <a:lnSpc>
                <a:spcPct val="97000"/>
              </a:lnSpc>
              <a:spcBef>
                <a:spcPts val="0"/>
              </a:spcBef>
              <a:buFontTx/>
              <a:buNone/>
              <a:defRPr sz="1700">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21" name="Content Placeholder 2"/>
          <p:cNvSpPr>
            <a:spLocks noGrp="1"/>
          </p:cNvSpPr>
          <p:nvPr>
            <p:ph idx="15" hasCustomPrompt="1"/>
          </p:nvPr>
        </p:nvSpPr>
        <p:spPr>
          <a:xfrm>
            <a:off x="6234593" y="1673950"/>
            <a:ext cx="4916920" cy="239916"/>
          </a:xfrm>
        </p:spPr>
        <p:txBody>
          <a:bodyPr/>
          <a:lstStyle>
            <a:lvl1pPr marL="0" indent="0" algn="ctr">
              <a:lnSpc>
                <a:spcPct val="97000"/>
              </a:lnSpc>
              <a:spcBef>
                <a:spcPts val="1800"/>
              </a:spcBef>
              <a:buFontTx/>
              <a:buNone/>
              <a:defRPr sz="1700" b="1">
                <a:solidFill>
                  <a:srgbClr val="624D63"/>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dirty="0"/>
              <a:t>Click to add Heading</a:t>
            </a:r>
            <a:br>
              <a:rPr lang="en-US" dirty="0"/>
            </a:br>
            <a:br>
              <a:rPr lang="en-US" dirty="0"/>
            </a:br>
            <a:br>
              <a:rPr lang="en-US" dirty="0"/>
            </a:br>
            <a:br>
              <a:rPr lang="en-US" dirty="0"/>
            </a:br>
            <a:endParaRPr lang="en-US" dirty="0"/>
          </a:p>
        </p:txBody>
      </p:sp>
      <p:sp>
        <p:nvSpPr>
          <p:cNvPr id="22" name="Content Placeholder 2"/>
          <p:cNvSpPr>
            <a:spLocks noGrp="1"/>
          </p:cNvSpPr>
          <p:nvPr>
            <p:ph idx="16"/>
          </p:nvPr>
        </p:nvSpPr>
        <p:spPr>
          <a:xfrm>
            <a:off x="6231415" y="1975104"/>
            <a:ext cx="4916920" cy="4165236"/>
          </a:xfrm>
        </p:spPr>
        <p:txBody>
          <a:bodyPr/>
          <a:lstStyle>
            <a:lvl1pPr marL="0" indent="0">
              <a:lnSpc>
                <a:spcPct val="97000"/>
              </a:lnSpc>
              <a:spcBef>
                <a:spcPts val="0"/>
              </a:spcBef>
              <a:buFontTx/>
              <a:buNone/>
              <a:defRPr sz="1700">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27"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
        <p:nvSpPr>
          <p:cNvPr id="9" name="Text Placeholder 15"/>
          <p:cNvSpPr>
            <a:spLocks noGrp="1"/>
          </p:cNvSpPr>
          <p:nvPr>
            <p:ph type="body" sz="quarter" idx="10" hasCustomPrompt="1"/>
          </p:nvPr>
        </p:nvSpPr>
        <p:spPr>
          <a:xfrm>
            <a:off x="1012825" y="1120203"/>
            <a:ext cx="9533640" cy="294258"/>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nd Picture (+4th Heading)">
    <p:spTree>
      <p:nvGrpSpPr>
        <p:cNvPr id="1" name=""/>
        <p:cNvGrpSpPr/>
        <p:nvPr/>
      </p:nvGrpSpPr>
      <p:grpSpPr>
        <a:xfrm>
          <a:off x="0" y="0"/>
          <a:ext cx="0" cy="0"/>
          <a:chOff x="0" y="0"/>
          <a:chExt cx="0" cy="0"/>
        </a:xfrm>
      </p:grpSpPr>
      <p:pic>
        <p:nvPicPr>
          <p:cNvPr id="20" name="Pictur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6" y="3"/>
            <a:ext cx="9536463"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2825" y="1975105"/>
            <a:ext cx="4819200" cy="2097024"/>
          </a:xfrm>
        </p:spPr>
        <p:txBody>
          <a:bodyPr/>
          <a:lstStyle>
            <a:lvl1pPr marL="0" indent="0">
              <a:lnSpc>
                <a:spcPct val="97000"/>
              </a:lnSpc>
              <a:spcBef>
                <a:spcPts val="0"/>
              </a:spcBef>
              <a:buFontTx/>
              <a:buNone/>
              <a:defRPr>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16" name="Text Placeholder 15"/>
          <p:cNvSpPr>
            <a:spLocks noGrp="1"/>
          </p:cNvSpPr>
          <p:nvPr>
            <p:ph type="body" sz="quarter" idx="10" hasCustomPrompt="1"/>
          </p:nvPr>
        </p:nvSpPr>
        <p:spPr>
          <a:xfrm>
            <a:off x="1012825" y="1120203"/>
            <a:ext cx="9535976" cy="294258"/>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9" name="Text Placeholder 18"/>
          <p:cNvSpPr>
            <a:spLocks noGrp="1"/>
          </p:cNvSpPr>
          <p:nvPr>
            <p:ph type="body" sz="quarter" idx="11" hasCustomPrompt="1"/>
          </p:nvPr>
        </p:nvSpPr>
        <p:spPr>
          <a:xfrm>
            <a:off x="1012825" y="1499616"/>
            <a:ext cx="5284800" cy="292608"/>
          </a:xfrm>
        </p:spPr>
        <p:txBody>
          <a:bodyPr anchor="b" anchorCtr="0"/>
          <a:lstStyle>
            <a:lvl1pPr marL="0" indent="0">
              <a:lnSpc>
                <a:spcPct val="100000"/>
              </a:lnSpc>
              <a:spcBef>
                <a:spcPts val="0"/>
              </a:spcBef>
              <a:buFontTx/>
              <a:buNone/>
              <a:defRPr b="1" baseline="0">
                <a:solidFill>
                  <a:srgbClr val="624D63"/>
                </a:solidFill>
              </a:defRPr>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lang="en-US" dirty="0"/>
              <a:t>Click to add Tertiary Heading</a:t>
            </a:r>
          </a:p>
        </p:txBody>
      </p:sp>
      <p:sp>
        <p:nvSpPr>
          <p:cNvPr id="18" name="Picture Placeholder 17"/>
          <p:cNvSpPr>
            <a:spLocks noGrp="1"/>
          </p:cNvSpPr>
          <p:nvPr>
            <p:ph type="pic" sz="quarter" idx="12" hasCustomPrompt="1"/>
          </p:nvPr>
        </p:nvSpPr>
        <p:spPr>
          <a:xfrm>
            <a:off x="6644727" y="2011680"/>
            <a:ext cx="4461933" cy="4078035"/>
          </a:xfrm>
        </p:spPr>
        <p:txBody>
          <a:bodyPr anchor="ctr" anchorCtr="0"/>
          <a:lstStyle>
            <a:lvl1pPr algn="ctr">
              <a:buFontTx/>
              <a:buNone/>
              <a:defRPr>
                <a:solidFill>
                  <a:srgbClr val="515254"/>
                </a:solidFill>
              </a:defRPr>
            </a:lvl1pPr>
          </a:lstStyle>
          <a:p>
            <a:r>
              <a:rPr lang="en-AU" dirty="0"/>
              <a:t>Click to Insert Picture</a:t>
            </a:r>
          </a:p>
        </p:txBody>
      </p:sp>
      <p:sp>
        <p:nvSpPr>
          <p:cNvPr id="15" name="Content Placeholder 2"/>
          <p:cNvSpPr>
            <a:spLocks noGrp="1"/>
          </p:cNvSpPr>
          <p:nvPr>
            <p:ph idx="13"/>
          </p:nvPr>
        </p:nvSpPr>
        <p:spPr>
          <a:xfrm>
            <a:off x="1012825" y="4401312"/>
            <a:ext cx="4819200" cy="1696216"/>
          </a:xfrm>
        </p:spPr>
        <p:txBody>
          <a:bodyPr/>
          <a:lstStyle>
            <a:lvl1pPr marL="0" indent="0">
              <a:lnSpc>
                <a:spcPct val="97000"/>
              </a:lnSpc>
              <a:spcBef>
                <a:spcPts val="0"/>
              </a:spcBef>
              <a:buFontTx/>
              <a:buNone/>
              <a:defRPr>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17" name="Content Placeholder 2"/>
          <p:cNvSpPr>
            <a:spLocks noGrp="1"/>
          </p:cNvSpPr>
          <p:nvPr>
            <p:ph idx="15" hasCustomPrompt="1"/>
          </p:nvPr>
        </p:nvSpPr>
        <p:spPr>
          <a:xfrm>
            <a:off x="1012829" y="4108820"/>
            <a:ext cx="4839331" cy="239916"/>
          </a:xfrm>
        </p:spPr>
        <p:txBody>
          <a:bodyPr/>
          <a:lstStyle>
            <a:lvl1pPr marL="0" indent="0">
              <a:lnSpc>
                <a:spcPct val="97000"/>
              </a:lnSpc>
              <a:spcBef>
                <a:spcPts val="1800"/>
              </a:spcBef>
              <a:buFontTx/>
              <a:buNone/>
              <a:defRPr b="1">
                <a:solidFill>
                  <a:srgbClr val="624D63"/>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dirty="0"/>
              <a:t>Click to add Fourth Heading</a:t>
            </a:r>
            <a:br>
              <a:rPr lang="en-US" dirty="0"/>
            </a:br>
            <a:br>
              <a:rPr lang="en-US" dirty="0"/>
            </a:br>
            <a:br>
              <a:rPr lang="en-US" dirty="0"/>
            </a:br>
            <a:br>
              <a:rPr lang="en-US" dirty="0"/>
            </a:br>
            <a:endParaRPr lang="en-US" dirty="0"/>
          </a:p>
        </p:txBody>
      </p:sp>
      <p:sp>
        <p:nvSpPr>
          <p:cNvPr id="29" name="Slide Number Placeholder 5"/>
          <p:cNvSpPr>
            <a:spLocks noGrp="1"/>
          </p:cNvSpPr>
          <p:nvPr>
            <p:ph type="sldNum" sz="quarter" idx="16"/>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Bullet Content">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7" name="Title 1"/>
          <p:cNvSpPr>
            <a:spLocks noGrp="1"/>
          </p:cNvSpPr>
          <p:nvPr>
            <p:ph type="title" hasCustomPrompt="1"/>
          </p:nvPr>
        </p:nvSpPr>
        <p:spPr>
          <a:xfrm>
            <a:off x="1012827" y="3"/>
            <a:ext cx="9534613" cy="1112045"/>
          </a:xfrm>
        </p:spPr>
        <p:txBody>
          <a:bodyPr/>
          <a:lstStyle>
            <a:lvl1pPr>
              <a:defRPr>
                <a:solidFill>
                  <a:srgbClr val="0098DD"/>
                </a:solidFill>
              </a:defRPr>
            </a:lvl1pPr>
          </a:lstStyle>
          <a:p>
            <a:r>
              <a:rPr lang="en-US" dirty="0"/>
              <a:t>Click to add Main Heading</a:t>
            </a:r>
            <a:endParaRPr lang="en-AU" dirty="0"/>
          </a:p>
        </p:txBody>
      </p:sp>
      <p:sp>
        <p:nvSpPr>
          <p:cNvPr id="8" name="Content Placeholder 2"/>
          <p:cNvSpPr>
            <a:spLocks noGrp="1"/>
          </p:cNvSpPr>
          <p:nvPr>
            <p:ph idx="1"/>
          </p:nvPr>
        </p:nvSpPr>
        <p:spPr>
          <a:xfrm>
            <a:off x="1012825" y="1987298"/>
            <a:ext cx="10044307" cy="4144485"/>
          </a:xfrm>
        </p:spPr>
        <p:txBody>
          <a:bodyPr/>
          <a:lstStyle>
            <a:lvl1pPr marL="355600" indent="-355600">
              <a:lnSpc>
                <a:spcPct val="97000"/>
              </a:lnSpc>
              <a:buFont typeface="Wingdings 2" pitchFamily="18" charset="2"/>
              <a:buChar char=""/>
              <a:defRPr sz="1700">
                <a:solidFill>
                  <a:srgbClr val="515254"/>
                </a:solidFill>
              </a:defRPr>
            </a:lvl1pPr>
            <a:lvl2pPr marL="647700" indent="-287338">
              <a:lnSpc>
                <a:spcPct val="97000"/>
              </a:lnSpc>
              <a:spcBef>
                <a:spcPts val="1700"/>
              </a:spcBef>
              <a:defRPr sz="1700">
                <a:solidFill>
                  <a:srgbClr val="515254"/>
                </a:solidFill>
              </a:defRPr>
            </a:lvl2pPr>
            <a:lvl3pPr marL="917575" indent="-276225">
              <a:lnSpc>
                <a:spcPct val="97000"/>
              </a:lnSpc>
              <a:spcBef>
                <a:spcPts val="1600"/>
              </a:spcBef>
              <a:buFont typeface="Arial" pitchFamily="34" charset="0"/>
              <a:buChar char="-"/>
              <a:defRPr sz="1700">
                <a:solidFill>
                  <a:srgbClr val="515254"/>
                </a:solidFill>
              </a:defRPr>
            </a:lvl3pPr>
            <a:lvl4pPr marL="1195388" indent="-268288">
              <a:lnSpc>
                <a:spcPct val="97000"/>
              </a:lnSpc>
              <a:spcBef>
                <a:spcPts val="1700"/>
              </a:spcBef>
              <a:defRPr sz="1700">
                <a:solidFill>
                  <a:srgbClr val="515254"/>
                </a:solidFill>
              </a:defRPr>
            </a:lvl4pPr>
            <a:lvl5pPr marL="1460500" indent="-242888">
              <a:lnSpc>
                <a:spcPct val="97000"/>
              </a:lnSpc>
              <a:spcBef>
                <a:spcPts val="1700"/>
              </a:spcBef>
              <a:defRPr sz="1700">
                <a:solidFill>
                  <a:srgbClr val="51525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1"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ub Heading and Bullet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8" name="Title 1"/>
          <p:cNvSpPr>
            <a:spLocks noGrp="1"/>
          </p:cNvSpPr>
          <p:nvPr>
            <p:ph type="title" hasCustomPrompt="1"/>
          </p:nvPr>
        </p:nvSpPr>
        <p:spPr>
          <a:xfrm>
            <a:off x="1012827" y="3"/>
            <a:ext cx="9534613" cy="1112045"/>
          </a:xfrm>
        </p:spPr>
        <p:txBody>
          <a:bodyPr/>
          <a:lstStyle>
            <a:lvl1pPr>
              <a:defRPr>
                <a:solidFill>
                  <a:srgbClr val="0098DD"/>
                </a:solidFill>
              </a:defRPr>
            </a:lvl1pPr>
          </a:lstStyle>
          <a:p>
            <a:r>
              <a:rPr lang="en-US" dirty="0"/>
              <a:t>Click to add Main Heading</a:t>
            </a:r>
            <a:endParaRPr lang="en-AU" dirty="0"/>
          </a:p>
        </p:txBody>
      </p:sp>
      <p:sp>
        <p:nvSpPr>
          <p:cNvPr id="9" name="Content Placeholder 2"/>
          <p:cNvSpPr>
            <a:spLocks noGrp="1"/>
          </p:cNvSpPr>
          <p:nvPr>
            <p:ph idx="1"/>
          </p:nvPr>
        </p:nvSpPr>
        <p:spPr>
          <a:xfrm>
            <a:off x="1012825" y="1987298"/>
            <a:ext cx="10044307" cy="4144485"/>
          </a:xfrm>
        </p:spPr>
        <p:txBody>
          <a:bodyPr/>
          <a:lstStyle>
            <a:lvl1pPr marL="355600" indent="-355600">
              <a:lnSpc>
                <a:spcPct val="97000"/>
              </a:lnSpc>
              <a:buFont typeface="Wingdings 2" pitchFamily="18" charset="2"/>
              <a:buChar char=""/>
              <a:defRPr sz="1700">
                <a:solidFill>
                  <a:srgbClr val="515254"/>
                </a:solidFill>
              </a:defRPr>
            </a:lvl1pPr>
            <a:lvl2pPr marL="647700" indent="-287338">
              <a:lnSpc>
                <a:spcPct val="97000"/>
              </a:lnSpc>
              <a:spcBef>
                <a:spcPts val="1700"/>
              </a:spcBef>
              <a:defRPr sz="1700">
                <a:solidFill>
                  <a:srgbClr val="515254"/>
                </a:solidFill>
              </a:defRPr>
            </a:lvl2pPr>
            <a:lvl3pPr marL="917575" indent="-276225">
              <a:lnSpc>
                <a:spcPct val="97000"/>
              </a:lnSpc>
              <a:spcBef>
                <a:spcPts val="1600"/>
              </a:spcBef>
              <a:buFont typeface="Arial" pitchFamily="34" charset="0"/>
              <a:buChar char="-"/>
              <a:defRPr sz="1700">
                <a:solidFill>
                  <a:srgbClr val="515254"/>
                </a:solidFill>
              </a:defRPr>
            </a:lvl3pPr>
            <a:lvl4pPr marL="1195388" indent="-268288">
              <a:lnSpc>
                <a:spcPct val="97000"/>
              </a:lnSpc>
              <a:spcBef>
                <a:spcPts val="1700"/>
              </a:spcBef>
              <a:defRPr sz="1700">
                <a:solidFill>
                  <a:srgbClr val="515254"/>
                </a:solidFill>
              </a:defRPr>
            </a:lvl4pPr>
            <a:lvl5pPr marL="1460500" indent="-242888">
              <a:lnSpc>
                <a:spcPct val="97000"/>
              </a:lnSpc>
              <a:spcBef>
                <a:spcPts val="1700"/>
              </a:spcBef>
              <a:defRPr sz="1700">
                <a:solidFill>
                  <a:srgbClr val="51525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0" name="Text Placeholder 15"/>
          <p:cNvSpPr>
            <a:spLocks noGrp="1"/>
          </p:cNvSpPr>
          <p:nvPr>
            <p:ph type="body" sz="quarter" idx="10" hasCustomPrompt="1"/>
          </p:nvPr>
        </p:nvSpPr>
        <p:spPr>
          <a:xfrm>
            <a:off x="1012826" y="1120203"/>
            <a:ext cx="9534127" cy="306262"/>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2"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Secondary/Tertiary and Bullet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7" y="3"/>
            <a:ext cx="9534613"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2825" y="1987298"/>
            <a:ext cx="10044307" cy="4144485"/>
          </a:xfrm>
        </p:spPr>
        <p:txBody>
          <a:bodyPr/>
          <a:lstStyle>
            <a:lvl1pPr marL="355600" indent="-355600">
              <a:lnSpc>
                <a:spcPct val="97000"/>
              </a:lnSpc>
              <a:buFont typeface="Wingdings 2" pitchFamily="18" charset="2"/>
              <a:buChar char=""/>
              <a:defRPr sz="1700">
                <a:solidFill>
                  <a:srgbClr val="515254"/>
                </a:solidFill>
              </a:defRPr>
            </a:lvl1pPr>
            <a:lvl2pPr marL="647700" indent="-287338">
              <a:lnSpc>
                <a:spcPct val="97000"/>
              </a:lnSpc>
              <a:spcBef>
                <a:spcPts val="1700"/>
              </a:spcBef>
              <a:defRPr sz="1700">
                <a:solidFill>
                  <a:srgbClr val="515254"/>
                </a:solidFill>
              </a:defRPr>
            </a:lvl2pPr>
            <a:lvl3pPr marL="917575" indent="-276225">
              <a:lnSpc>
                <a:spcPct val="97000"/>
              </a:lnSpc>
              <a:spcBef>
                <a:spcPts val="1600"/>
              </a:spcBef>
              <a:buFont typeface="Arial" pitchFamily="34" charset="0"/>
              <a:buChar char="-"/>
              <a:defRPr sz="1700">
                <a:solidFill>
                  <a:srgbClr val="515254"/>
                </a:solidFill>
              </a:defRPr>
            </a:lvl3pPr>
            <a:lvl4pPr marL="1195388" indent="-268288">
              <a:lnSpc>
                <a:spcPct val="97000"/>
              </a:lnSpc>
              <a:spcBef>
                <a:spcPts val="1700"/>
              </a:spcBef>
              <a:defRPr sz="1700">
                <a:solidFill>
                  <a:srgbClr val="515254"/>
                </a:solidFill>
              </a:defRPr>
            </a:lvl4pPr>
            <a:lvl5pPr marL="1460500" indent="-242888">
              <a:lnSpc>
                <a:spcPct val="97000"/>
              </a:lnSpc>
              <a:spcBef>
                <a:spcPts val="1700"/>
              </a:spcBef>
              <a:defRPr sz="1700">
                <a:solidFill>
                  <a:srgbClr val="51525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6" name="Text Placeholder 15"/>
          <p:cNvSpPr>
            <a:spLocks noGrp="1"/>
          </p:cNvSpPr>
          <p:nvPr>
            <p:ph type="body" sz="quarter" idx="10" hasCustomPrompt="1"/>
          </p:nvPr>
        </p:nvSpPr>
        <p:spPr>
          <a:xfrm>
            <a:off x="1012826" y="1120202"/>
            <a:ext cx="9534127" cy="355030"/>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9" name="Text Placeholder 18"/>
          <p:cNvSpPr>
            <a:spLocks noGrp="1"/>
          </p:cNvSpPr>
          <p:nvPr>
            <p:ph type="body" sz="quarter" idx="11" hasCustomPrompt="1"/>
          </p:nvPr>
        </p:nvSpPr>
        <p:spPr>
          <a:xfrm>
            <a:off x="1012828" y="1487424"/>
            <a:ext cx="9552433" cy="268224"/>
          </a:xfrm>
        </p:spPr>
        <p:txBody>
          <a:bodyPr anchor="b" anchorCtr="0"/>
          <a:lstStyle>
            <a:lvl1pPr marL="0" indent="0">
              <a:lnSpc>
                <a:spcPct val="100000"/>
              </a:lnSpc>
              <a:spcBef>
                <a:spcPts val="0"/>
              </a:spcBef>
              <a:buFontTx/>
              <a:buNone/>
              <a:defRPr sz="1700" b="1" baseline="0">
                <a:solidFill>
                  <a:srgbClr val="624D63"/>
                </a:solidFill>
              </a:defRPr>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lang="en-US" dirty="0"/>
              <a:t>Enter Tertiary Heading</a:t>
            </a:r>
          </a:p>
        </p:txBody>
      </p:sp>
      <p:sp>
        <p:nvSpPr>
          <p:cNvPr id="25"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lain Content (+5th Heading)">
    <p:spTree>
      <p:nvGrpSpPr>
        <p:cNvPr id="1" name=""/>
        <p:cNvGrpSpPr/>
        <p:nvPr/>
      </p:nvGrpSpPr>
      <p:grpSpPr>
        <a:xfrm>
          <a:off x="0" y="0"/>
          <a:ext cx="0" cy="0"/>
          <a:chOff x="0" y="0"/>
          <a:chExt cx="0" cy="0"/>
        </a:xfrm>
      </p:grpSpPr>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6" y="3"/>
            <a:ext cx="9534127"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6005" y="1975106"/>
            <a:ext cx="10044307" cy="1502665"/>
          </a:xfrm>
        </p:spPr>
        <p:txBody>
          <a:bodyPr/>
          <a:lstStyle>
            <a:lvl1pPr marL="0" indent="0">
              <a:lnSpc>
                <a:spcPct val="97000"/>
              </a:lnSpc>
              <a:spcBef>
                <a:spcPts val="0"/>
              </a:spcBef>
              <a:buFontTx/>
              <a:buNone/>
              <a:defRPr>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16" name="Text Placeholder 15"/>
          <p:cNvSpPr>
            <a:spLocks noGrp="1"/>
          </p:cNvSpPr>
          <p:nvPr>
            <p:ph type="body" sz="quarter" idx="10" hasCustomPrompt="1"/>
          </p:nvPr>
        </p:nvSpPr>
        <p:spPr>
          <a:xfrm>
            <a:off x="1012825" y="1120205"/>
            <a:ext cx="9533640" cy="355029"/>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9" name="Text Placeholder 18"/>
          <p:cNvSpPr>
            <a:spLocks noGrp="1"/>
          </p:cNvSpPr>
          <p:nvPr>
            <p:ph type="body" sz="quarter" idx="11" hasCustomPrompt="1"/>
          </p:nvPr>
        </p:nvSpPr>
        <p:spPr>
          <a:xfrm>
            <a:off x="1012828" y="1499616"/>
            <a:ext cx="9551945" cy="280416"/>
          </a:xfrm>
        </p:spPr>
        <p:txBody>
          <a:bodyPr anchor="b" anchorCtr="0"/>
          <a:lstStyle>
            <a:lvl1pPr marL="0" indent="0">
              <a:lnSpc>
                <a:spcPct val="100000"/>
              </a:lnSpc>
              <a:spcBef>
                <a:spcPts val="0"/>
              </a:spcBef>
              <a:buFontTx/>
              <a:buNone/>
              <a:defRPr sz="1700" b="1" baseline="0">
                <a:solidFill>
                  <a:srgbClr val="624D63"/>
                </a:solidFill>
              </a:defRPr>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lang="en-US" dirty="0"/>
              <a:t>Click to add Tertiary Heading</a:t>
            </a:r>
          </a:p>
        </p:txBody>
      </p:sp>
      <p:sp>
        <p:nvSpPr>
          <p:cNvPr id="15" name="Content Placeholder 2"/>
          <p:cNvSpPr>
            <a:spLocks noGrp="1"/>
          </p:cNvSpPr>
          <p:nvPr>
            <p:ph idx="12" hasCustomPrompt="1"/>
          </p:nvPr>
        </p:nvSpPr>
        <p:spPr>
          <a:xfrm>
            <a:off x="1011384" y="3961004"/>
            <a:ext cx="10048929" cy="1976500"/>
          </a:xfrm>
        </p:spPr>
        <p:txBody>
          <a:bodyPr/>
          <a:lstStyle>
            <a:lvl1pPr marL="0" indent="0">
              <a:lnSpc>
                <a:spcPct val="97000"/>
              </a:lnSpc>
              <a:spcBef>
                <a:spcPts val="0"/>
              </a:spcBef>
              <a:buFontTx/>
              <a:buNone/>
              <a:defRPr>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dirty="0"/>
              <a:t>Click to edit Master text styles</a:t>
            </a:r>
            <a:br>
              <a:rPr lang="en-US" dirty="0"/>
            </a:br>
            <a:br>
              <a:rPr lang="en-US" dirty="0"/>
            </a:br>
            <a:br>
              <a:rPr lang="en-US" dirty="0"/>
            </a:br>
            <a:br>
              <a:rPr lang="en-US" dirty="0"/>
            </a:br>
            <a:endParaRPr lang="en-US" dirty="0"/>
          </a:p>
        </p:txBody>
      </p:sp>
      <p:sp>
        <p:nvSpPr>
          <p:cNvPr id="18" name="Content Placeholder 2"/>
          <p:cNvSpPr>
            <a:spLocks noGrp="1"/>
          </p:cNvSpPr>
          <p:nvPr>
            <p:ph idx="14" hasCustomPrompt="1"/>
          </p:nvPr>
        </p:nvSpPr>
        <p:spPr>
          <a:xfrm>
            <a:off x="1016005" y="3600564"/>
            <a:ext cx="10044307" cy="239916"/>
          </a:xfrm>
        </p:spPr>
        <p:txBody>
          <a:bodyPr/>
          <a:lstStyle>
            <a:lvl1pPr marL="0" indent="0">
              <a:lnSpc>
                <a:spcPct val="97000"/>
              </a:lnSpc>
              <a:spcBef>
                <a:spcPts val="1800"/>
              </a:spcBef>
              <a:buFontTx/>
              <a:buNone/>
              <a:defRPr sz="1700" b="1">
                <a:solidFill>
                  <a:srgbClr val="624D63"/>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dirty="0"/>
              <a:t>Click to add Fourth Heading</a:t>
            </a:r>
            <a:br>
              <a:rPr lang="en-US" dirty="0"/>
            </a:br>
            <a:br>
              <a:rPr lang="en-US" dirty="0"/>
            </a:br>
            <a:br>
              <a:rPr lang="en-US" dirty="0"/>
            </a:br>
            <a:br>
              <a:rPr lang="en-US" dirty="0"/>
            </a:br>
            <a:endParaRPr lang="en-US" dirty="0"/>
          </a:p>
        </p:txBody>
      </p:sp>
      <p:sp>
        <p:nvSpPr>
          <p:cNvPr id="28"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bg>
      <p:bgPr>
        <a:solidFill>
          <a:schemeClr val="tx2"/>
        </a:solidFill>
        <a:effectLst/>
      </p:bgPr>
    </p:bg>
    <p:spTree>
      <p:nvGrpSpPr>
        <p:cNvPr id="1" name=""/>
        <p:cNvGrpSpPr/>
        <p:nvPr/>
      </p:nvGrpSpPr>
      <p:grpSpPr>
        <a:xfrm>
          <a:off x="0" y="0"/>
          <a:ext cx="0" cy="0"/>
          <a:chOff x="0" y="0"/>
          <a:chExt cx="0" cy="0"/>
        </a:xfrm>
      </p:grpSpPr>
      <p:pic>
        <p:nvPicPr>
          <p:cNvPr id="39" name="Picture 38" descr="VFMC triangles outline Powerpoint.png"/>
          <p:cNvPicPr>
            <a:picLocks noChangeAspect="1"/>
          </p:cNvPicPr>
          <p:nvPr userDrawn="1"/>
        </p:nvPicPr>
        <p:blipFill>
          <a:blip r:embed="rId2"/>
          <a:srcRect r="24899"/>
          <a:stretch>
            <a:fillRect/>
          </a:stretch>
        </p:blipFill>
        <p:spPr>
          <a:xfrm>
            <a:off x="6485861" y="763110"/>
            <a:ext cx="5704553" cy="5481573"/>
          </a:xfrm>
          <a:prstGeom prst="rect">
            <a:avLst/>
          </a:prstGeom>
        </p:spPr>
      </p:pic>
      <p:sp>
        <p:nvSpPr>
          <p:cNvPr id="5" name="Text Placeholder 4"/>
          <p:cNvSpPr>
            <a:spLocks noGrp="1"/>
          </p:cNvSpPr>
          <p:nvPr>
            <p:ph type="body" sz="quarter" idx="10"/>
          </p:nvPr>
        </p:nvSpPr>
        <p:spPr>
          <a:xfrm>
            <a:off x="1000125" y="2828925"/>
            <a:ext cx="4851400" cy="1219200"/>
          </a:xfrm>
        </p:spPr>
        <p:txBody>
          <a:bodyPr/>
          <a:lstStyle>
            <a:lvl1pPr marL="0" indent="0">
              <a:buFontTx/>
              <a:buNone/>
              <a:defRPr sz="3300">
                <a:solidFill>
                  <a:schemeClr val="bg1"/>
                </a:solidFill>
              </a:defRPr>
            </a:lvl1pPr>
            <a:lvl2pPr marL="360662" indent="0">
              <a:buFontTx/>
              <a:buNone/>
              <a:defRPr sz="3300">
                <a:solidFill>
                  <a:schemeClr val="bg1"/>
                </a:solidFill>
              </a:defRPr>
            </a:lvl2pPr>
            <a:lvl3pPr marL="640800" indent="0">
              <a:buFontTx/>
              <a:buNone/>
              <a:defRPr sz="3300">
                <a:solidFill>
                  <a:schemeClr val="bg1"/>
                </a:solidFill>
              </a:defRPr>
            </a:lvl3pPr>
            <a:lvl4pPr marL="925388" indent="0">
              <a:buFontTx/>
              <a:buNone/>
              <a:defRPr sz="3300">
                <a:solidFill>
                  <a:schemeClr val="bg1"/>
                </a:solidFill>
              </a:defRPr>
            </a:lvl4pPr>
            <a:lvl5pPr marL="1215700" indent="0">
              <a:buFontTx/>
              <a:buNone/>
              <a:defRPr sz="3300">
                <a:solidFill>
                  <a:schemeClr val="bg1"/>
                </a:solidFill>
              </a:defRPr>
            </a:lvl5pPr>
          </a:lstStyle>
          <a:p>
            <a:pPr lvl="0"/>
            <a:r>
              <a:rPr lang="en-US"/>
              <a:t>Click to edit Master text styles</a:t>
            </a:r>
          </a:p>
        </p:txBody>
      </p:sp>
    </p:spTree>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12826" y="3"/>
            <a:ext cx="9534127"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6005" y="1987298"/>
            <a:ext cx="10044307" cy="4153731"/>
          </a:xfrm>
        </p:spPr>
        <p:txBody>
          <a:bodyPr/>
          <a:lstStyle>
            <a:lvl1pPr marL="0" indent="0" rtl="0" eaLnBrk="1" fontAlgn="t" latinLnBrk="0" hangingPunct="1">
              <a:lnSpc>
                <a:spcPct val="97000"/>
              </a:lnSpc>
              <a:spcBef>
                <a:spcPts val="0"/>
              </a:spcBef>
              <a:buFontTx/>
              <a:buNone/>
              <a:defRPr lang="en-AU" sz="1700" b="0" i="0" u="none" strike="noStrike" smtClean="0">
                <a:solidFill>
                  <a:srgbClr val="515254"/>
                </a:solidFill>
                <a:latin typeface="Arial" panose="020B0604020202020204" pitchFamily="34" charset="0"/>
                <a:cs typeface="Arial" panose="020B0604020202020204" pitchFamily="34" charset="0"/>
              </a:defRPr>
            </a:lvl1pPr>
            <a:lvl2pPr marL="0">
              <a:lnSpc>
                <a:spcPts val="2100"/>
              </a:lnSpc>
              <a:spcBef>
                <a:spcPts val="1800"/>
              </a:spcBef>
              <a:buFontTx/>
              <a:buNone/>
              <a:defRPr sz="1700">
                <a:solidFill>
                  <a:srgbClr val="515254"/>
                </a:solidFill>
                <a:latin typeface="Arial" panose="020B0604020202020204" pitchFamily="34" charset="0"/>
                <a:cs typeface="Arial" panose="020B0604020202020204" pitchFamily="34" charset="0"/>
              </a:defRPr>
            </a:lvl2pPr>
            <a:lvl3pPr marL="0">
              <a:lnSpc>
                <a:spcPts val="2100"/>
              </a:lnSpc>
              <a:spcBef>
                <a:spcPts val="1800"/>
              </a:spcBef>
              <a:buFontTx/>
              <a:buNone/>
              <a:defRPr sz="1700">
                <a:solidFill>
                  <a:srgbClr val="515254"/>
                </a:solidFill>
                <a:latin typeface="Arial" panose="020B0604020202020204" pitchFamily="34" charset="0"/>
                <a:cs typeface="Arial" panose="020B0604020202020204" pitchFamily="34" charset="0"/>
              </a:defRPr>
            </a:lvl3pPr>
            <a:lvl4pPr marL="0">
              <a:lnSpc>
                <a:spcPts val="2100"/>
              </a:lnSpc>
              <a:spcBef>
                <a:spcPts val="1800"/>
              </a:spcBef>
              <a:buFontTx/>
              <a:buNone/>
              <a:defRPr sz="1700">
                <a:solidFill>
                  <a:srgbClr val="515254"/>
                </a:solidFill>
                <a:latin typeface="Arial" panose="020B0604020202020204" pitchFamily="34" charset="0"/>
                <a:cs typeface="Arial" panose="020B0604020202020204" pitchFamily="34" charset="0"/>
              </a:defRPr>
            </a:lvl4pPr>
            <a:lvl5pPr marL="0">
              <a:lnSpc>
                <a:spcPts val="2100"/>
              </a:lnSpc>
              <a:spcBef>
                <a:spcPts val="1800"/>
              </a:spcBef>
              <a:buFontTx/>
              <a:buNone/>
              <a:defRPr sz="1700">
                <a:solidFill>
                  <a:srgbClr val="515254"/>
                </a:solidFill>
                <a:latin typeface="Arial" panose="020B0604020202020204" pitchFamily="34" charset="0"/>
                <a:cs typeface="Arial" panose="020B0604020202020204" pitchFamily="34" charset="0"/>
              </a:defRPr>
            </a:lvl5pPr>
          </a:lstStyle>
          <a:p>
            <a:pPr lvl="0" rtl="0" eaLnBrk="1" fontAlgn="t" latinLnBrk="0" hangingPunct="1"/>
            <a:r>
              <a:rPr lang="en-US" sz="1800" b="1" i="0" u="none" strike="noStrike" kern="1200">
                <a:solidFill>
                  <a:schemeClr val="lt1"/>
                </a:solidFill>
                <a:latin typeface="Calibri"/>
              </a:rPr>
              <a:t>Click to edit Master text styles</a:t>
            </a:r>
          </a:p>
          <a:p>
            <a:pPr lvl="1" rtl="0" eaLnBrk="1" fontAlgn="t" latinLnBrk="0" hangingPunct="1"/>
            <a:r>
              <a:rPr lang="en-US" sz="1800" b="1" i="0" u="none" strike="noStrike" kern="1200">
                <a:solidFill>
                  <a:schemeClr val="lt1"/>
                </a:solidFill>
                <a:latin typeface="Calibri"/>
              </a:rPr>
              <a:t>Second level</a:t>
            </a:r>
          </a:p>
          <a:p>
            <a:pPr lvl="2" rtl="0" eaLnBrk="1" fontAlgn="t" latinLnBrk="0" hangingPunct="1"/>
            <a:r>
              <a:rPr lang="en-US" sz="1800" b="1" i="0" u="none" strike="noStrike" kern="1200">
                <a:solidFill>
                  <a:schemeClr val="lt1"/>
                </a:solidFill>
                <a:latin typeface="Calibri"/>
              </a:rPr>
              <a:t>Third level</a:t>
            </a:r>
          </a:p>
          <a:p>
            <a:pPr lvl="3" rtl="0" eaLnBrk="1" fontAlgn="t" latinLnBrk="0" hangingPunct="1"/>
            <a:r>
              <a:rPr lang="en-US" sz="1800" b="1" i="0" u="none" strike="noStrike" kern="1200">
                <a:solidFill>
                  <a:schemeClr val="lt1"/>
                </a:solidFill>
                <a:latin typeface="Calibri"/>
              </a:rPr>
              <a:t>Fourth level</a:t>
            </a:r>
          </a:p>
          <a:p>
            <a:pPr lvl="4" rtl="0" eaLnBrk="1" fontAlgn="t" latinLnBrk="0" hangingPunct="1"/>
            <a:r>
              <a:rPr lang="en-US" sz="1800" b="1" i="0" u="none" strike="noStrike" kern="1200">
                <a:solidFill>
                  <a:schemeClr val="lt1"/>
                </a:solidFill>
                <a:latin typeface="Calibri"/>
              </a:rPr>
              <a:t>Fifth level</a:t>
            </a:r>
            <a:endParaRPr lang="en-AU" sz="1800" b="0" i="0" u="none" strike="noStrike" kern="1200" dirty="0">
              <a:solidFill>
                <a:schemeClr val="dk1"/>
              </a:solidFill>
              <a:latin typeface="Calibri"/>
            </a:endParaRPr>
          </a:p>
        </p:txBody>
      </p:sp>
      <p:sp>
        <p:nvSpPr>
          <p:cNvPr id="16" name="Text Placeholder 15"/>
          <p:cNvSpPr>
            <a:spLocks noGrp="1"/>
          </p:cNvSpPr>
          <p:nvPr>
            <p:ph type="body" sz="quarter" idx="10" hasCustomPrompt="1"/>
          </p:nvPr>
        </p:nvSpPr>
        <p:spPr>
          <a:xfrm>
            <a:off x="1012825" y="1120205"/>
            <a:ext cx="9533640" cy="367221"/>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9" name="Text Placeholder 18"/>
          <p:cNvSpPr>
            <a:spLocks noGrp="1"/>
          </p:cNvSpPr>
          <p:nvPr>
            <p:ph type="body" sz="quarter" idx="11" hasCustomPrompt="1"/>
          </p:nvPr>
        </p:nvSpPr>
        <p:spPr>
          <a:xfrm>
            <a:off x="1012828" y="1499616"/>
            <a:ext cx="9551945" cy="292608"/>
          </a:xfrm>
        </p:spPr>
        <p:txBody>
          <a:bodyPr anchor="b" anchorCtr="0"/>
          <a:lstStyle>
            <a:lvl1pPr marL="0" indent="0">
              <a:lnSpc>
                <a:spcPct val="100000"/>
              </a:lnSpc>
              <a:spcBef>
                <a:spcPts val="0"/>
              </a:spcBef>
              <a:buFontTx/>
              <a:buNone/>
              <a:defRPr b="1" baseline="0">
                <a:solidFill>
                  <a:srgbClr val="624D63"/>
                </a:solidFill>
              </a:defRPr>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lang="en-US" dirty="0"/>
              <a:t>Click to add Tertiary Heading</a:t>
            </a:r>
          </a:p>
        </p:txBody>
      </p:sp>
      <p:sp>
        <p:nvSpPr>
          <p:cNvPr id="25"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pic>
        <p:nvPicPr>
          <p:cNvPr id="21" name="Picture 2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Tree>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Secondary and Char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6" y="3"/>
            <a:ext cx="9534127"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2825" y="1987298"/>
            <a:ext cx="10044307" cy="4146119"/>
          </a:xfrm>
        </p:spPr>
        <p:txBody>
          <a:bodyPr/>
          <a:lstStyle>
            <a:lvl1pPr marL="0" indent="0">
              <a:lnSpc>
                <a:spcPct val="97000"/>
              </a:lnSpc>
              <a:spcBef>
                <a:spcPts val="0"/>
              </a:spcBef>
              <a:buFontTx/>
              <a:buNone/>
              <a:defRPr>
                <a:solidFill>
                  <a:srgbClr val="515254"/>
                </a:solidFill>
              </a:defRPr>
            </a:lvl1pPr>
            <a:lvl2pPr marL="0">
              <a:lnSpc>
                <a:spcPts val="2100"/>
              </a:lnSpc>
              <a:spcBef>
                <a:spcPts val="1800"/>
              </a:spcBef>
              <a:buFontTx/>
              <a:buNone/>
              <a:defRPr/>
            </a:lvl2pPr>
            <a:lvl3pPr marL="0">
              <a:lnSpc>
                <a:spcPts val="2100"/>
              </a:lnSpc>
              <a:spcBef>
                <a:spcPts val="1800"/>
              </a:spcBef>
              <a:buFontTx/>
              <a:buNone/>
              <a:defRPr/>
            </a:lvl3pPr>
            <a:lvl4pPr marL="0">
              <a:lnSpc>
                <a:spcPts val="2100"/>
              </a:lnSpc>
              <a:spcBef>
                <a:spcPts val="1800"/>
              </a:spcBef>
              <a:buFontTx/>
              <a:buNone/>
              <a:defRPr/>
            </a:lvl4pPr>
            <a:lvl5pPr marL="0">
              <a:lnSpc>
                <a:spcPts val="2100"/>
              </a:lnSpc>
              <a:spcBef>
                <a:spcPts val="1800"/>
              </a:spcBef>
              <a:buFontTx/>
              <a:buNone/>
              <a:defRPr/>
            </a:lvl5pPr>
          </a:lstStyle>
          <a:p>
            <a:pPr lvl="0"/>
            <a:r>
              <a:rPr lang="en-US"/>
              <a:t>Click to edit Master text styles</a:t>
            </a:r>
          </a:p>
        </p:txBody>
      </p:sp>
      <p:sp>
        <p:nvSpPr>
          <p:cNvPr id="16" name="Text Placeholder 15"/>
          <p:cNvSpPr>
            <a:spLocks noGrp="1"/>
          </p:cNvSpPr>
          <p:nvPr>
            <p:ph type="body" sz="quarter" idx="10" hasCustomPrompt="1"/>
          </p:nvPr>
        </p:nvSpPr>
        <p:spPr>
          <a:xfrm>
            <a:off x="1012825" y="1120203"/>
            <a:ext cx="9533640" cy="294258"/>
          </a:xfrm>
        </p:spPr>
        <p:txBody>
          <a:bodyPr/>
          <a:lstStyle>
            <a:lvl1pPr marL="0" indent="0">
              <a:lnSpc>
                <a:spcPct val="100000"/>
              </a:lnSpc>
              <a:spcBef>
                <a:spcPts val="0"/>
              </a:spcBef>
              <a:buFontTx/>
              <a:buNone/>
              <a:defRPr sz="2200">
                <a:solidFill>
                  <a:srgbClr val="53B7E8"/>
                </a:solidFill>
              </a:defRPr>
            </a:lvl1pPr>
            <a:lvl2pPr marL="0">
              <a:lnSpc>
                <a:spcPct val="100000"/>
              </a:lnSpc>
              <a:spcBef>
                <a:spcPts val="0"/>
              </a:spcBef>
              <a:buFontTx/>
              <a:buNone/>
              <a:defRPr/>
            </a:lvl2pPr>
            <a:lvl3pPr marL="0">
              <a:lnSpc>
                <a:spcPct val="100000"/>
              </a:lnSpc>
              <a:spcBef>
                <a:spcPts val="0"/>
              </a:spcBef>
              <a:buFontTx/>
              <a:buNone/>
              <a:defRPr/>
            </a:lvl3pPr>
            <a:lvl4pPr marL="0">
              <a:lnSpc>
                <a:spcPct val="100000"/>
              </a:lnSpc>
              <a:spcBef>
                <a:spcPts val="0"/>
              </a:spcBef>
              <a:buFontTx/>
              <a:buNone/>
              <a:defRPr/>
            </a:lvl4pPr>
            <a:lvl5pPr marL="0">
              <a:lnSpc>
                <a:spcPct val="100000"/>
              </a:lnSpc>
              <a:spcBef>
                <a:spcPts val="0"/>
              </a:spcBef>
              <a:buFontTx/>
              <a:buNone/>
              <a:defRPr/>
            </a:lvl5pPr>
          </a:lstStyle>
          <a:p>
            <a:pPr lvl="0"/>
            <a:r>
              <a:rPr lang="en-US" dirty="0"/>
              <a:t>Click to add Secondary Heading</a:t>
            </a:r>
            <a:endParaRPr lang="en-AU" dirty="0"/>
          </a:p>
        </p:txBody>
      </p:sp>
      <p:sp>
        <p:nvSpPr>
          <p:cNvPr id="19" name="Text Placeholder 18"/>
          <p:cNvSpPr>
            <a:spLocks noGrp="1"/>
          </p:cNvSpPr>
          <p:nvPr>
            <p:ph type="body" sz="quarter" idx="11" hasCustomPrompt="1"/>
          </p:nvPr>
        </p:nvSpPr>
        <p:spPr>
          <a:xfrm>
            <a:off x="1012825" y="1584960"/>
            <a:ext cx="10029248" cy="270162"/>
          </a:xfrm>
        </p:spPr>
        <p:txBody>
          <a:bodyPr anchor="b" anchorCtr="0"/>
          <a:lstStyle>
            <a:lvl1pPr marL="0" indent="0" algn="ctr">
              <a:lnSpc>
                <a:spcPct val="100000"/>
              </a:lnSpc>
              <a:spcBef>
                <a:spcPts val="0"/>
              </a:spcBef>
              <a:buFontTx/>
              <a:buNone/>
              <a:defRPr b="1" baseline="0">
                <a:solidFill>
                  <a:srgbClr val="624D63"/>
                </a:solidFill>
              </a:defRPr>
            </a:lvl1pPr>
            <a:lvl2pPr marL="0" indent="0">
              <a:lnSpc>
                <a:spcPct val="100000"/>
              </a:lnSpc>
              <a:spcBef>
                <a:spcPts val="0"/>
              </a:spcBef>
              <a:buFontTx/>
              <a:buNone/>
              <a:defRPr/>
            </a:lvl2pPr>
            <a:lvl3pPr marL="0" indent="0">
              <a:lnSpc>
                <a:spcPct val="100000"/>
              </a:lnSpc>
              <a:spcBef>
                <a:spcPts val="0"/>
              </a:spcBef>
              <a:buFontTx/>
              <a:buNone/>
              <a:defRPr/>
            </a:lvl3pPr>
            <a:lvl4pPr marL="0" indent="0">
              <a:lnSpc>
                <a:spcPct val="100000"/>
              </a:lnSpc>
              <a:spcBef>
                <a:spcPts val="0"/>
              </a:spcBef>
              <a:buFontTx/>
              <a:buNone/>
              <a:defRPr/>
            </a:lvl4pPr>
            <a:lvl5pPr marL="0" indent="0">
              <a:lnSpc>
                <a:spcPct val="100000"/>
              </a:lnSpc>
              <a:spcBef>
                <a:spcPts val="0"/>
              </a:spcBef>
              <a:buFontTx/>
              <a:buNone/>
              <a:defRPr/>
            </a:lvl5pPr>
          </a:lstStyle>
          <a:p>
            <a:pPr lvl="0"/>
            <a:r>
              <a:rPr lang="en-US" dirty="0"/>
              <a:t>Click to add Heading</a:t>
            </a:r>
          </a:p>
        </p:txBody>
      </p:sp>
      <p:sp>
        <p:nvSpPr>
          <p:cNvPr id="25"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lumns">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54856" y="4955"/>
            <a:ext cx="2475600" cy="1116711"/>
          </a:xfrm>
          <a:prstGeom prst="rect">
            <a:avLst/>
          </a:prstGeom>
        </p:spPr>
      </p:pic>
      <p:sp>
        <p:nvSpPr>
          <p:cNvPr id="2" name="Title 1"/>
          <p:cNvSpPr>
            <a:spLocks noGrp="1"/>
          </p:cNvSpPr>
          <p:nvPr>
            <p:ph type="title" hasCustomPrompt="1"/>
          </p:nvPr>
        </p:nvSpPr>
        <p:spPr>
          <a:xfrm>
            <a:off x="1012826" y="3"/>
            <a:ext cx="9534127" cy="1112045"/>
          </a:xfrm>
        </p:spPr>
        <p:txBody>
          <a:bodyPr/>
          <a:lstStyle>
            <a:lvl1pPr>
              <a:defRPr>
                <a:solidFill>
                  <a:srgbClr val="0098DD"/>
                </a:solidFill>
              </a:defRPr>
            </a:lvl1pPr>
          </a:lstStyle>
          <a:p>
            <a:r>
              <a:rPr lang="en-US" dirty="0"/>
              <a:t>Click to add Main Heading</a:t>
            </a:r>
            <a:endParaRPr lang="en-AU" dirty="0"/>
          </a:p>
        </p:txBody>
      </p:sp>
      <p:sp>
        <p:nvSpPr>
          <p:cNvPr id="3" name="Content Placeholder 2"/>
          <p:cNvSpPr>
            <a:spLocks noGrp="1"/>
          </p:cNvSpPr>
          <p:nvPr>
            <p:ph idx="1"/>
          </p:nvPr>
        </p:nvSpPr>
        <p:spPr>
          <a:xfrm>
            <a:off x="1012825" y="1986276"/>
            <a:ext cx="4819200" cy="4190753"/>
          </a:xfrm>
        </p:spPr>
        <p:txBody>
          <a:bodyPr/>
          <a:lstStyle>
            <a:lvl1pPr>
              <a:defRPr>
                <a:solidFill>
                  <a:srgbClr val="515254"/>
                </a:solidFill>
              </a:defRPr>
            </a:lvl1pPr>
            <a:lvl2pPr>
              <a:defRPr>
                <a:solidFill>
                  <a:srgbClr val="515254"/>
                </a:solidFill>
              </a:defRPr>
            </a:lvl2pPr>
            <a:lvl3pPr>
              <a:defRPr>
                <a:solidFill>
                  <a:srgbClr val="515254"/>
                </a:solidFill>
              </a:defRPr>
            </a:lvl3pPr>
            <a:lvl4pPr>
              <a:defRPr>
                <a:solidFill>
                  <a:srgbClr val="515254"/>
                </a:solidFill>
              </a:defRPr>
            </a:lvl4pPr>
            <a:lvl5pPr>
              <a:defRPr>
                <a:solidFill>
                  <a:srgbClr val="51525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15" name="Content Placeholder 14"/>
          <p:cNvSpPr>
            <a:spLocks noGrp="1"/>
          </p:cNvSpPr>
          <p:nvPr>
            <p:ph sz="quarter" idx="11"/>
          </p:nvPr>
        </p:nvSpPr>
        <p:spPr>
          <a:xfrm>
            <a:off x="6095999" y="1975106"/>
            <a:ext cx="4819200" cy="4202497"/>
          </a:xfrm>
        </p:spPr>
        <p:txBody>
          <a:bodyPr/>
          <a:lstStyle>
            <a:lvl1pPr>
              <a:defRPr>
                <a:solidFill>
                  <a:srgbClr val="515254"/>
                </a:solidFill>
              </a:defRPr>
            </a:lvl1pPr>
            <a:lvl2pPr>
              <a:defRPr>
                <a:solidFill>
                  <a:srgbClr val="515254"/>
                </a:solidFill>
              </a:defRPr>
            </a:lvl2pPr>
            <a:lvl3pPr>
              <a:defRPr>
                <a:solidFill>
                  <a:srgbClr val="515254"/>
                </a:solidFill>
              </a:defRPr>
            </a:lvl3pPr>
            <a:lvl4pPr>
              <a:defRPr>
                <a:solidFill>
                  <a:srgbClr val="515254"/>
                </a:solidFill>
              </a:defRPr>
            </a:lvl4pPr>
            <a:lvl5pPr>
              <a:defRPr>
                <a:solidFill>
                  <a:srgbClr val="515254"/>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23" name="Slide Number Placeholder 5"/>
          <p:cNvSpPr>
            <a:spLocks noGrp="1"/>
          </p:cNvSpPr>
          <p:nvPr>
            <p:ph type="sldNum" sz="quarter" idx="13"/>
          </p:nvPr>
        </p:nvSpPr>
        <p:spPr>
          <a:xfrm>
            <a:off x="10945951" y="6538586"/>
            <a:ext cx="817084" cy="294362"/>
          </a:xfrm>
          <a:prstGeom prst="rect">
            <a:avLst/>
          </a:prstGeom>
        </p:spPr>
        <p:txBody>
          <a:bodyPr anchor="ctr"/>
          <a:lstStyle>
            <a:lvl1pPr>
              <a:defRPr lang="en-US" sz="1100" smtClean="0">
                <a:solidFill>
                  <a:srgbClr val="515254"/>
                </a:solidFill>
                <a:latin typeface="Arial" pitchFamily="34" charset="0"/>
                <a:cs typeface="Arial" pitchFamily="34" charset="0"/>
              </a:defRPr>
            </a:lvl1pPr>
          </a:lstStyle>
          <a:p>
            <a:pPr algn="ctr"/>
            <a:fld id="{1FD929CA-5956-4D5A-94CD-9DD332670D06}" type="slidenum">
              <a:rPr lang="en-AU" smtClean="0"/>
              <a:pPr algn="ctr"/>
              <a:t>‹#›</a:t>
            </a:fld>
            <a:endParaRPr lang="en-AU"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2827" y="3"/>
            <a:ext cx="8923655" cy="1112045"/>
          </a:xfrm>
          <a:prstGeom prst="rect">
            <a:avLst/>
          </a:prstGeom>
        </p:spPr>
        <p:txBody>
          <a:bodyPr vert="horz" lIns="0" tIns="0" rIns="0" bIns="0" rtlCol="0" anchor="b" anchorCtr="0">
            <a:noAutofit/>
          </a:bodyPr>
          <a:lstStyle/>
          <a:p>
            <a:r>
              <a:rPr lang="en-US" dirty="0"/>
              <a:t>Click to add Heading</a:t>
            </a:r>
            <a:endParaRPr lang="en-AU" dirty="0"/>
          </a:p>
        </p:txBody>
      </p:sp>
      <p:sp>
        <p:nvSpPr>
          <p:cNvPr id="3" name="Text Placeholder 2"/>
          <p:cNvSpPr>
            <a:spLocks noGrp="1"/>
          </p:cNvSpPr>
          <p:nvPr>
            <p:ph type="body" idx="1"/>
          </p:nvPr>
        </p:nvSpPr>
        <p:spPr>
          <a:xfrm>
            <a:off x="1012825" y="1609344"/>
            <a:ext cx="10044307" cy="4524070"/>
          </a:xfrm>
          <a:prstGeom prst="rect">
            <a:avLst/>
          </a:prstGeom>
        </p:spPr>
        <p:txBody>
          <a:bodyPr vert="horz" lIns="0" tIns="0" rIns="0" bIns="0" rtlCol="0" anchor="t" anchorCtr="0">
            <a:noAutofit/>
          </a:bodyPr>
          <a:lstStyle/>
          <a:p>
            <a:pPr lvl="0"/>
            <a:r>
              <a:rPr lang="en-US" dirty="0"/>
              <a:t>Click to enter first level text.</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Box 4">
            <a:extLst>
              <a:ext uri="{FF2B5EF4-FFF2-40B4-BE49-F238E27FC236}">
                <a16:creationId xmlns:a16="http://schemas.microsoft.com/office/drawing/2014/main" id="{FF4C978C-854D-4EE9-B2F8-17575D47C230}"/>
              </a:ext>
            </a:extLst>
          </p:cNvPr>
          <p:cNvSpPr txBox="1"/>
          <p:nvPr userDrawn="1">
            <p:extLst>
              <p:ext uri="{1162E1C5-73C7-4A58-AE30-91384D911F3F}">
                <p184:classification xmlns:p184="http://schemas.microsoft.com/office/powerpoint/2018/4/main" val="ftr"/>
              </p:ext>
            </p:extLst>
          </p:nvPr>
        </p:nvSpPr>
        <p:spPr>
          <a:xfrm>
            <a:off x="5773738" y="6705600"/>
            <a:ext cx="488950" cy="152400"/>
          </a:xfrm>
          <a:prstGeom prst="rect">
            <a:avLst/>
          </a:prstGeom>
        </p:spPr>
        <p:txBody>
          <a:bodyPr horzOverflow="overflow" lIns="0" tIns="0" rIns="0" bIns="0">
            <a:spAutoFit/>
          </a:bodyPr>
          <a:lstStyle/>
          <a:p>
            <a:pPr algn="ctr"/>
            <a:r>
              <a:rPr lang="en-AU" sz="1000">
                <a:solidFill>
                  <a:srgbClr val="000000"/>
                </a:solidFill>
                <a:latin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49" r:id="rId1"/>
    <p:sldLayoutId id="2147483693" r:id="rId2"/>
    <p:sldLayoutId id="2147483660" r:id="rId3"/>
    <p:sldLayoutId id="2147483650" r:id="rId4"/>
    <p:sldLayoutId id="2147483690" r:id="rId5"/>
    <p:sldLayoutId id="2147483661" r:id="rId6"/>
    <p:sldLayoutId id="2147483695" r:id="rId7"/>
    <p:sldLayoutId id="2147483662" r:id="rId8"/>
    <p:sldLayoutId id="2147483694" r:id="rId9"/>
    <p:sldLayoutId id="2147483663" r:id="rId10"/>
    <p:sldLayoutId id="2147483691" r:id="rId11"/>
  </p:sldLayoutIdLst>
  <p:transition spd="slow">
    <p:wipe dir="r"/>
  </p:transition>
  <p:hf hdr="0" dt="0"/>
  <p:txStyles>
    <p:titleStyle>
      <a:lvl1pPr algn="l" defTabSz="914400" rtl="0" eaLnBrk="1" latinLnBrk="0" hangingPunct="1">
        <a:spcBef>
          <a:spcPct val="0"/>
        </a:spcBef>
        <a:buNone/>
        <a:defRPr sz="2600" kern="1200">
          <a:solidFill>
            <a:srgbClr val="0098DD"/>
          </a:solidFill>
          <a:latin typeface="Arial" pitchFamily="34" charset="0"/>
          <a:ea typeface="+mj-ea"/>
          <a:cs typeface="Arial" pitchFamily="34" charset="0"/>
        </a:defRPr>
      </a:lvl1pPr>
    </p:titleStyle>
    <p:bodyStyle>
      <a:lvl1pPr marL="356400" indent="-356400" algn="l" defTabSz="914400" rtl="0" eaLnBrk="1" latinLnBrk="0" hangingPunct="1">
        <a:lnSpc>
          <a:spcPct val="97000"/>
        </a:lnSpc>
        <a:spcBef>
          <a:spcPts val="1800"/>
        </a:spcBef>
        <a:buClr>
          <a:schemeClr val="tx2"/>
        </a:buClr>
        <a:buSzPct val="100000"/>
        <a:buFont typeface="Wingdings 2" pitchFamily="18" charset="2"/>
        <a:buChar char=""/>
        <a:defRPr sz="1700" kern="1200" baseline="0">
          <a:solidFill>
            <a:srgbClr val="515254"/>
          </a:solidFill>
          <a:latin typeface="Arial" pitchFamily="34" charset="0"/>
          <a:ea typeface="+mn-ea"/>
          <a:cs typeface="Arial" pitchFamily="34" charset="0"/>
        </a:defRPr>
      </a:lvl1pPr>
      <a:lvl2pPr marL="648000" indent="-287338" algn="l" defTabSz="914400" rtl="0" eaLnBrk="1" latinLnBrk="0" hangingPunct="1">
        <a:lnSpc>
          <a:spcPct val="97000"/>
        </a:lnSpc>
        <a:spcBef>
          <a:spcPts val="1700"/>
        </a:spcBef>
        <a:buClr>
          <a:srgbClr val="666666"/>
        </a:buClr>
        <a:buFont typeface="Arial" pitchFamily="34" charset="0"/>
        <a:buChar char="•"/>
        <a:defRPr sz="1700" kern="1200">
          <a:solidFill>
            <a:srgbClr val="515254"/>
          </a:solidFill>
          <a:latin typeface="Arial" pitchFamily="34" charset="0"/>
          <a:ea typeface="+mn-ea"/>
          <a:cs typeface="Arial" pitchFamily="34" charset="0"/>
        </a:defRPr>
      </a:lvl2pPr>
      <a:lvl3pPr marL="918000" indent="-277200" algn="l" defTabSz="914400" rtl="0" eaLnBrk="1" latinLnBrk="0" hangingPunct="1">
        <a:lnSpc>
          <a:spcPct val="97000"/>
        </a:lnSpc>
        <a:spcBef>
          <a:spcPts val="1700"/>
        </a:spcBef>
        <a:buClr>
          <a:srgbClr val="666666"/>
        </a:buClr>
        <a:buFont typeface="Arial" pitchFamily="34" charset="0"/>
        <a:buChar char="-"/>
        <a:defRPr sz="1700" kern="1200">
          <a:solidFill>
            <a:srgbClr val="515254"/>
          </a:solidFill>
          <a:latin typeface="Arial" pitchFamily="34" charset="0"/>
          <a:ea typeface="+mn-ea"/>
          <a:cs typeface="Arial" pitchFamily="34" charset="0"/>
        </a:defRPr>
      </a:lvl3pPr>
      <a:lvl4pPr marL="1195388" indent="-270000" algn="l" defTabSz="914400" rtl="0" eaLnBrk="1" latinLnBrk="0" hangingPunct="1">
        <a:lnSpc>
          <a:spcPct val="97000"/>
        </a:lnSpc>
        <a:spcBef>
          <a:spcPts val="1700"/>
        </a:spcBef>
        <a:buClr>
          <a:srgbClr val="666666"/>
        </a:buClr>
        <a:buFont typeface="Arial" pitchFamily="34" charset="0"/>
        <a:buChar char="•"/>
        <a:defRPr sz="1700" kern="1200">
          <a:solidFill>
            <a:srgbClr val="515254"/>
          </a:solidFill>
          <a:latin typeface="Arial" pitchFamily="34" charset="0"/>
          <a:ea typeface="+mn-ea"/>
          <a:cs typeface="Arial" pitchFamily="34" charset="0"/>
        </a:defRPr>
      </a:lvl4pPr>
      <a:lvl5pPr marL="1460500" indent="-244800" algn="l" defTabSz="914400" rtl="0" eaLnBrk="1" latinLnBrk="0" hangingPunct="1">
        <a:lnSpc>
          <a:spcPct val="97000"/>
        </a:lnSpc>
        <a:spcBef>
          <a:spcPts val="1700"/>
        </a:spcBef>
        <a:buClr>
          <a:srgbClr val="666666"/>
        </a:buClr>
        <a:buFont typeface="Arial" pitchFamily="34" charset="0"/>
        <a:buChar char="•"/>
        <a:defRPr sz="1700" kern="1200">
          <a:solidFill>
            <a:srgbClr val="515254"/>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VFMC Investment Performance</a:t>
            </a:r>
            <a:endParaRPr lang="en-AU" dirty="0"/>
          </a:p>
        </p:txBody>
      </p:sp>
      <p:sp>
        <p:nvSpPr>
          <p:cNvPr id="8" name="Text Placeholder 7"/>
          <p:cNvSpPr>
            <a:spLocks noGrp="1"/>
          </p:cNvSpPr>
          <p:nvPr>
            <p:ph type="body" sz="quarter" idx="10"/>
          </p:nvPr>
        </p:nvSpPr>
        <p:spPr>
          <a:xfrm>
            <a:off x="1012826" y="1120202"/>
            <a:ext cx="9534127" cy="342837"/>
          </a:xfrm>
        </p:spPr>
        <p:txBody>
          <a:bodyPr>
            <a:normAutofit/>
          </a:bodyPr>
          <a:lstStyle/>
          <a:p>
            <a:r>
              <a:rPr lang="en-US" dirty="0"/>
              <a:t>As at 31 December 2020</a:t>
            </a:r>
            <a:endParaRPr lang="en-AU" dirty="0"/>
          </a:p>
        </p:txBody>
      </p:sp>
      <p:sp>
        <p:nvSpPr>
          <p:cNvPr id="6" name="Slide Number Placeholder 5"/>
          <p:cNvSpPr>
            <a:spLocks noGrp="1"/>
          </p:cNvSpPr>
          <p:nvPr>
            <p:ph type="sldNum" sz="quarter" idx="13"/>
          </p:nvPr>
        </p:nvSpPr>
        <p:spPr>
          <a:prstGeom prst="rect">
            <a:avLst/>
          </a:prstGeom>
        </p:spPr>
        <p:txBody>
          <a:bodyPr/>
          <a:lstStyle/>
          <a:p>
            <a:fld id="{1FD929CA-5956-4D5A-94CD-9DD332670D06}" type="slidenum">
              <a:rPr lang="en-US" smtClean="0"/>
              <a:pPr/>
              <a:t>1</a:t>
            </a:fld>
            <a:endParaRPr lang="en-US" dirty="0"/>
          </a:p>
        </p:txBody>
      </p:sp>
      <p:graphicFrame>
        <p:nvGraphicFramePr>
          <p:cNvPr id="15" name="Content Placeholder 14">
            <a:extLst>
              <a:ext uri="{FF2B5EF4-FFF2-40B4-BE49-F238E27FC236}">
                <a16:creationId xmlns:a16="http://schemas.microsoft.com/office/drawing/2014/main" id="{D5D4E71A-E32C-40B3-812B-19AF18F50633}"/>
              </a:ext>
            </a:extLst>
          </p:cNvPr>
          <p:cNvGraphicFramePr>
            <a:graphicFrameLocks noGrp="1"/>
          </p:cNvGraphicFramePr>
          <p:nvPr>
            <p:ph idx="1"/>
            <p:extLst>
              <p:ext uri="{D42A27DB-BD31-4B8C-83A1-F6EECF244321}">
                <p14:modId xmlns:p14="http://schemas.microsoft.com/office/powerpoint/2010/main" val="696584418"/>
              </p:ext>
            </p:extLst>
          </p:nvPr>
        </p:nvGraphicFramePr>
        <p:xfrm>
          <a:off x="1012826" y="1731590"/>
          <a:ext cx="10044118" cy="3586072"/>
        </p:xfrm>
        <a:graphic>
          <a:graphicData uri="http://schemas.openxmlformats.org/drawingml/2006/table">
            <a:tbl>
              <a:tblPr/>
              <a:tblGrid>
                <a:gridCol w="1552873">
                  <a:extLst>
                    <a:ext uri="{9D8B030D-6E8A-4147-A177-3AD203B41FA5}">
                      <a16:colId xmlns:a16="http://schemas.microsoft.com/office/drawing/2014/main" val="4279892354"/>
                    </a:ext>
                  </a:extLst>
                </a:gridCol>
                <a:gridCol w="435025">
                  <a:extLst>
                    <a:ext uri="{9D8B030D-6E8A-4147-A177-3AD203B41FA5}">
                      <a16:colId xmlns:a16="http://schemas.microsoft.com/office/drawing/2014/main" val="2358614787"/>
                    </a:ext>
                  </a:extLst>
                </a:gridCol>
                <a:gridCol w="435025">
                  <a:extLst>
                    <a:ext uri="{9D8B030D-6E8A-4147-A177-3AD203B41FA5}">
                      <a16:colId xmlns:a16="http://schemas.microsoft.com/office/drawing/2014/main" val="1286567449"/>
                    </a:ext>
                  </a:extLst>
                </a:gridCol>
                <a:gridCol w="435025">
                  <a:extLst>
                    <a:ext uri="{9D8B030D-6E8A-4147-A177-3AD203B41FA5}">
                      <a16:colId xmlns:a16="http://schemas.microsoft.com/office/drawing/2014/main" val="1489285617"/>
                    </a:ext>
                  </a:extLst>
                </a:gridCol>
                <a:gridCol w="479078">
                  <a:extLst>
                    <a:ext uri="{9D8B030D-6E8A-4147-A177-3AD203B41FA5}">
                      <a16:colId xmlns:a16="http://schemas.microsoft.com/office/drawing/2014/main" val="1242544371"/>
                    </a:ext>
                  </a:extLst>
                </a:gridCol>
                <a:gridCol w="479078">
                  <a:extLst>
                    <a:ext uri="{9D8B030D-6E8A-4147-A177-3AD203B41FA5}">
                      <a16:colId xmlns:a16="http://schemas.microsoft.com/office/drawing/2014/main" val="856784636"/>
                    </a:ext>
                  </a:extLst>
                </a:gridCol>
                <a:gridCol w="479078">
                  <a:extLst>
                    <a:ext uri="{9D8B030D-6E8A-4147-A177-3AD203B41FA5}">
                      <a16:colId xmlns:a16="http://schemas.microsoft.com/office/drawing/2014/main" val="2403367187"/>
                    </a:ext>
                  </a:extLst>
                </a:gridCol>
                <a:gridCol w="479078">
                  <a:extLst>
                    <a:ext uri="{9D8B030D-6E8A-4147-A177-3AD203B41FA5}">
                      <a16:colId xmlns:a16="http://schemas.microsoft.com/office/drawing/2014/main" val="3448992731"/>
                    </a:ext>
                  </a:extLst>
                </a:gridCol>
                <a:gridCol w="479078">
                  <a:extLst>
                    <a:ext uri="{9D8B030D-6E8A-4147-A177-3AD203B41FA5}">
                      <a16:colId xmlns:a16="http://schemas.microsoft.com/office/drawing/2014/main" val="1326498759"/>
                    </a:ext>
                  </a:extLst>
                </a:gridCol>
                <a:gridCol w="479078">
                  <a:extLst>
                    <a:ext uri="{9D8B030D-6E8A-4147-A177-3AD203B41FA5}">
                      <a16:colId xmlns:a16="http://schemas.microsoft.com/office/drawing/2014/main" val="3935577103"/>
                    </a:ext>
                  </a:extLst>
                </a:gridCol>
                <a:gridCol w="479078">
                  <a:extLst>
                    <a:ext uri="{9D8B030D-6E8A-4147-A177-3AD203B41FA5}">
                      <a16:colId xmlns:a16="http://schemas.microsoft.com/office/drawing/2014/main" val="3888739887"/>
                    </a:ext>
                  </a:extLst>
                </a:gridCol>
                <a:gridCol w="479078">
                  <a:extLst>
                    <a:ext uri="{9D8B030D-6E8A-4147-A177-3AD203B41FA5}">
                      <a16:colId xmlns:a16="http://schemas.microsoft.com/office/drawing/2014/main" val="2360790355"/>
                    </a:ext>
                  </a:extLst>
                </a:gridCol>
                <a:gridCol w="479078">
                  <a:extLst>
                    <a:ext uri="{9D8B030D-6E8A-4147-A177-3AD203B41FA5}">
                      <a16:colId xmlns:a16="http://schemas.microsoft.com/office/drawing/2014/main" val="1755935467"/>
                    </a:ext>
                  </a:extLst>
                </a:gridCol>
                <a:gridCol w="479078">
                  <a:extLst>
                    <a:ext uri="{9D8B030D-6E8A-4147-A177-3AD203B41FA5}">
                      <a16:colId xmlns:a16="http://schemas.microsoft.com/office/drawing/2014/main" val="3104240584"/>
                    </a:ext>
                  </a:extLst>
                </a:gridCol>
                <a:gridCol w="479078">
                  <a:extLst>
                    <a:ext uri="{9D8B030D-6E8A-4147-A177-3AD203B41FA5}">
                      <a16:colId xmlns:a16="http://schemas.microsoft.com/office/drawing/2014/main" val="863771949"/>
                    </a:ext>
                  </a:extLst>
                </a:gridCol>
                <a:gridCol w="479078">
                  <a:extLst>
                    <a:ext uri="{9D8B030D-6E8A-4147-A177-3AD203B41FA5}">
                      <a16:colId xmlns:a16="http://schemas.microsoft.com/office/drawing/2014/main" val="944279799"/>
                    </a:ext>
                  </a:extLst>
                </a:gridCol>
                <a:gridCol w="479078">
                  <a:extLst>
                    <a:ext uri="{9D8B030D-6E8A-4147-A177-3AD203B41FA5}">
                      <a16:colId xmlns:a16="http://schemas.microsoft.com/office/drawing/2014/main" val="2933241222"/>
                    </a:ext>
                  </a:extLst>
                </a:gridCol>
                <a:gridCol w="479078">
                  <a:extLst>
                    <a:ext uri="{9D8B030D-6E8A-4147-A177-3AD203B41FA5}">
                      <a16:colId xmlns:a16="http://schemas.microsoft.com/office/drawing/2014/main" val="3407516723"/>
                    </a:ext>
                  </a:extLst>
                </a:gridCol>
                <a:gridCol w="479078">
                  <a:extLst>
                    <a:ext uri="{9D8B030D-6E8A-4147-A177-3AD203B41FA5}">
                      <a16:colId xmlns:a16="http://schemas.microsoft.com/office/drawing/2014/main" val="3131434010"/>
                    </a:ext>
                  </a:extLst>
                </a:gridCol>
              </a:tblGrid>
              <a:tr h="128074">
                <a:tc>
                  <a:txBody>
                    <a:bodyPr/>
                    <a:lstStyle/>
                    <a:p>
                      <a:pPr algn="l" fontAlgn="b"/>
                      <a:r>
                        <a:rPr lang="en-AU" sz="600" b="1" i="0" u="none" strike="noStrike">
                          <a:solidFill>
                            <a:srgbClr val="FFFFFF"/>
                          </a:solidFill>
                          <a:effectLst/>
                          <a:latin typeface="Arial" panose="020B0604020202020204" pitchFamily="34" charset="0"/>
                        </a:rPr>
                        <a:t>DTF</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624D63"/>
                    </a:solidFill>
                  </a:tcPr>
                </a:tc>
                <a:tc gridSpan="18">
                  <a:txBody>
                    <a:bodyPr/>
                    <a:lstStyle/>
                    <a:p>
                      <a:pPr algn="ctr" fontAlgn="b"/>
                      <a:r>
                        <a:rPr lang="en-AU" sz="600" b="1" i="0" u="none" strike="noStrike">
                          <a:solidFill>
                            <a:srgbClr val="FFFFFF"/>
                          </a:solidFill>
                          <a:effectLst/>
                          <a:latin typeface="Arial" panose="020B0604020202020204" pitchFamily="34" charset="0"/>
                        </a:rPr>
                        <a:t>Performance (After Fees)</a:t>
                      </a:r>
                    </a:p>
                  </a:txBody>
                  <a:tcPr marL="3881" marR="3881" marT="3881" marB="0" anchor="b">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solidFill>
                      <a:srgbClr val="624D63"/>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2861962687"/>
                  </a:ext>
                </a:extLst>
              </a:tr>
              <a:tr h="128074">
                <a:tc>
                  <a:txBody>
                    <a:bodyPr/>
                    <a:lstStyle/>
                    <a:p>
                      <a:pPr algn="l" fontAlgn="b"/>
                      <a:r>
                        <a:rPr lang="en-AU" sz="600" b="1" i="0" u="none" strike="noStrike">
                          <a:solidFill>
                            <a:srgbClr val="FFFFFF"/>
                          </a:solidFill>
                          <a:effectLst/>
                          <a:latin typeface="Arial" panose="020B0604020202020204" pitchFamily="34" charset="0"/>
                        </a:rPr>
                        <a:t>31/12/2020</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624D63"/>
                    </a:solidFill>
                  </a:tcPr>
                </a:tc>
                <a:tc gridSpan="3">
                  <a:txBody>
                    <a:bodyPr/>
                    <a:lstStyle/>
                    <a:p>
                      <a:pPr algn="ctr" fontAlgn="b"/>
                      <a:r>
                        <a:rPr lang="en-AU" sz="600" b="1" i="0" u="none" strike="noStrike">
                          <a:solidFill>
                            <a:srgbClr val="FFFFFF"/>
                          </a:solidFill>
                          <a:effectLst/>
                          <a:latin typeface="Arial" panose="020B0604020202020204" pitchFamily="34" charset="0"/>
                        </a:rPr>
                        <a:t>Allocation</a:t>
                      </a:r>
                    </a:p>
                  </a:txBody>
                  <a:tcPr marL="3881" marR="3881" marT="3881" marB="0" anchor="b">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tc gridSpan="3">
                  <a:txBody>
                    <a:bodyPr/>
                    <a:lstStyle/>
                    <a:p>
                      <a:pPr algn="ctr" fontAlgn="b"/>
                      <a:r>
                        <a:rPr lang="en-AU" sz="600" b="1" i="0" u="none" strike="noStrike">
                          <a:solidFill>
                            <a:srgbClr val="FFFFFF"/>
                          </a:solidFill>
                          <a:effectLst/>
                          <a:latin typeface="Arial" panose="020B0604020202020204" pitchFamily="34" charset="0"/>
                        </a:rPr>
                        <a:t>3 Months</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tc gridSpan="3">
                  <a:txBody>
                    <a:bodyPr/>
                    <a:lstStyle/>
                    <a:p>
                      <a:pPr algn="ctr" fontAlgn="b"/>
                      <a:r>
                        <a:rPr lang="en-AU" sz="600" b="1" i="0" u="none" strike="noStrike">
                          <a:solidFill>
                            <a:srgbClr val="FFFFFF"/>
                          </a:solidFill>
                          <a:effectLst/>
                          <a:latin typeface="Arial" panose="020B0604020202020204" pitchFamily="34" charset="0"/>
                        </a:rPr>
                        <a:t>1 Year</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tc gridSpan="3">
                  <a:txBody>
                    <a:bodyPr/>
                    <a:lstStyle/>
                    <a:p>
                      <a:pPr algn="ctr" fontAlgn="b"/>
                      <a:r>
                        <a:rPr lang="en-AU" sz="600" b="1" i="0" u="none" strike="noStrike">
                          <a:solidFill>
                            <a:srgbClr val="FFFFFF"/>
                          </a:solidFill>
                          <a:effectLst/>
                          <a:latin typeface="Arial" panose="020B0604020202020204" pitchFamily="34" charset="0"/>
                        </a:rPr>
                        <a:t>3 Years</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tc gridSpan="3">
                  <a:txBody>
                    <a:bodyPr/>
                    <a:lstStyle/>
                    <a:p>
                      <a:pPr algn="ctr" fontAlgn="b"/>
                      <a:r>
                        <a:rPr lang="en-AU" sz="600" b="1" i="0" u="none" strike="noStrike">
                          <a:solidFill>
                            <a:srgbClr val="FFFFFF"/>
                          </a:solidFill>
                          <a:effectLst/>
                          <a:latin typeface="Arial" panose="020B0604020202020204" pitchFamily="34" charset="0"/>
                        </a:rPr>
                        <a:t>5 Years</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tc gridSpan="3">
                  <a:txBody>
                    <a:bodyPr/>
                    <a:lstStyle/>
                    <a:p>
                      <a:pPr algn="ctr" fontAlgn="b"/>
                      <a:r>
                        <a:rPr lang="en-AU" sz="600" b="1" i="0" u="none" strike="noStrike">
                          <a:solidFill>
                            <a:srgbClr val="FFFFFF"/>
                          </a:solidFill>
                          <a:effectLst/>
                          <a:latin typeface="Arial" panose="020B0604020202020204" pitchFamily="34" charset="0"/>
                        </a:rPr>
                        <a:t>10 Years</a:t>
                      </a:r>
                    </a:p>
                  </a:txBody>
                  <a:tcPr marL="3881" marR="3881" marT="3881"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624D63"/>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72010767"/>
                  </a:ext>
                </a:extLst>
              </a:tr>
              <a:tr h="128074">
                <a:tc>
                  <a:txBody>
                    <a:bodyPr/>
                    <a:lstStyle/>
                    <a:p>
                      <a:pPr algn="l" fontAlgn="b"/>
                      <a:r>
                        <a:rPr lang="en-AU" sz="500" b="0" i="0" u="none" strike="noStrike">
                          <a:solidFill>
                            <a:srgbClr val="FFFFFF"/>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AUM</a:t>
                      </a:r>
                    </a:p>
                  </a:txBody>
                  <a:tcPr marL="3881" marR="3881" marT="3881" marB="0" anchor="b">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of</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SAA</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Actual</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Bmk</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over/</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Fund</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Bmk</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over/</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Fund</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Bmk</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over/</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Fund</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Bmk</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over/</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Fund</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Bmk</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over/</a:t>
                      </a:r>
                    </a:p>
                  </a:txBody>
                  <a:tcPr marL="3881" marR="3881" marT="3881" marB="0" anchor="b">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624D63"/>
                    </a:solidFill>
                  </a:tcPr>
                </a:tc>
                <a:extLst>
                  <a:ext uri="{0D108BD9-81ED-4DB2-BD59-A6C34878D82A}">
                    <a16:rowId xmlns:a16="http://schemas.microsoft.com/office/drawing/2014/main" val="2332589350"/>
                  </a:ext>
                </a:extLst>
              </a:tr>
              <a:tr h="128074">
                <a:tc>
                  <a:txBody>
                    <a:bodyPr/>
                    <a:lstStyle/>
                    <a:p>
                      <a:pPr algn="l" fontAlgn="b"/>
                      <a:r>
                        <a:rPr lang="en-AU" sz="600" b="1" i="0" u="none" strike="noStrike">
                          <a:solidFill>
                            <a:srgbClr val="FFFFFF"/>
                          </a:solidFill>
                          <a:effectLst/>
                          <a:latin typeface="Arial" panose="020B0604020202020204" pitchFamily="34" charset="0"/>
                        </a:rPr>
                        <a:t>Asset Class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in $m</a:t>
                      </a:r>
                    </a:p>
                  </a:txBody>
                  <a:tcPr marL="3881" marR="3881" marT="3881" marB="0" anchor="b">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AUM</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under</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under</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under</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under</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 p.a.</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624D63"/>
                    </a:solidFill>
                  </a:tcPr>
                </a:tc>
                <a:tc>
                  <a:txBody>
                    <a:bodyPr/>
                    <a:lstStyle/>
                    <a:p>
                      <a:pPr algn="ctr" fontAlgn="b"/>
                      <a:r>
                        <a:rPr lang="en-AU" sz="600" b="1" i="0" u="none" strike="noStrike">
                          <a:solidFill>
                            <a:srgbClr val="FFFFFF"/>
                          </a:solidFill>
                          <a:effectLst/>
                          <a:latin typeface="Arial" panose="020B0604020202020204" pitchFamily="34" charset="0"/>
                        </a:rPr>
                        <a:t>under</a:t>
                      </a:r>
                    </a:p>
                  </a:txBody>
                  <a:tcPr marL="3881" marR="3881" marT="3881"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624D63"/>
                    </a:solidFill>
                  </a:tcPr>
                </a:tc>
                <a:extLst>
                  <a:ext uri="{0D108BD9-81ED-4DB2-BD59-A6C34878D82A}">
                    <a16:rowId xmlns:a16="http://schemas.microsoft.com/office/drawing/2014/main" val="2870849904"/>
                  </a:ext>
                </a:extLst>
              </a:tr>
              <a:tr h="128074">
                <a:tc>
                  <a:txBody>
                    <a:bodyPr/>
                    <a:lstStyle/>
                    <a:p>
                      <a:pPr algn="l" fontAlgn="b"/>
                      <a:r>
                        <a:rPr lang="en-AU" sz="600" b="1" i="0" u="none" strike="noStrike">
                          <a:solidFill>
                            <a:srgbClr val="000000"/>
                          </a:solidFill>
                          <a:effectLst/>
                          <a:latin typeface="Arial" panose="020B0604020202020204" pitchFamily="34" charset="0"/>
                        </a:rPr>
                        <a:t>Equities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2383968807"/>
                  </a:ext>
                </a:extLst>
              </a:tr>
              <a:tr h="128074">
                <a:tc>
                  <a:txBody>
                    <a:bodyPr/>
                    <a:lstStyle/>
                    <a:p>
                      <a:pPr algn="l" fontAlgn="b"/>
                      <a:r>
                        <a:rPr lang="en-AU" sz="600" b="0" i="0" u="none" strike="noStrike">
                          <a:solidFill>
                            <a:srgbClr val="000000"/>
                          </a:solidFill>
                          <a:effectLst/>
                          <a:latin typeface="Arial" panose="020B0604020202020204" pitchFamily="34" charset="0"/>
                        </a:rPr>
                        <a:t>Australian Equities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9,552.4</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14.8</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13.9</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13.81</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13.79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0.02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2.38</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1.73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5.32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6.87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-1.56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8.06</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8.84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-0.78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8.42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7.75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0.67</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580935620"/>
                  </a:ext>
                </a:extLst>
              </a:tr>
              <a:tr h="128074">
                <a:tc>
                  <a:txBody>
                    <a:bodyPr/>
                    <a:lstStyle/>
                    <a:p>
                      <a:pPr algn="l" fontAlgn="b"/>
                      <a:r>
                        <a:rPr lang="en-AU" sz="600" b="0" i="0" u="none" strike="noStrike">
                          <a:solidFill>
                            <a:srgbClr val="000000"/>
                          </a:solidFill>
                          <a:effectLst/>
                          <a:latin typeface="Arial" panose="020B0604020202020204" pitchFamily="34" charset="0"/>
                        </a:rPr>
                        <a:t>International Equities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19,195.7</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29.8</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30.0</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7.92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6.74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1.18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8.04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5.97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2.07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8.99</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8.44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0.54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10.83</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10.53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11.82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11.44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0.38</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915925777"/>
                  </a:ext>
                </a:extLst>
              </a:tr>
              <a:tr h="128074">
                <a:tc>
                  <a:txBody>
                    <a:bodyPr/>
                    <a:lstStyle/>
                    <a:p>
                      <a:pPr algn="l" fontAlgn="b"/>
                      <a:r>
                        <a:rPr lang="en-AU" sz="600" b="1" i="0" u="none" strike="noStrike">
                          <a:solidFill>
                            <a:srgbClr val="000000"/>
                          </a:solidFill>
                          <a:effectLst/>
                          <a:latin typeface="Arial" panose="020B0604020202020204" pitchFamily="34" charset="0"/>
                        </a:rPr>
                        <a:t>Real Assets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dirty="0">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021859251"/>
                  </a:ext>
                </a:extLst>
              </a:tr>
              <a:tr h="128074">
                <a:tc>
                  <a:txBody>
                    <a:bodyPr/>
                    <a:lstStyle/>
                    <a:p>
                      <a:pPr algn="l" fontAlgn="b"/>
                      <a:r>
                        <a:rPr lang="en-AU" sz="600" b="0" i="0" u="none" strike="noStrike">
                          <a:solidFill>
                            <a:srgbClr val="000000"/>
                          </a:solidFill>
                          <a:effectLst/>
                          <a:latin typeface="Arial" panose="020B0604020202020204" pitchFamily="34" charset="0"/>
                        </a:rPr>
                        <a:t>Infrastructure</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4,245.9</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6.6</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8.2</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2.57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2.83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-0.29</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6.65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-6.94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8.29</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6.82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1.47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10.53</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6.80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3.72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11.55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7.05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4.50</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2425804598"/>
                  </a:ext>
                </a:extLst>
              </a:tr>
              <a:tr h="128074">
                <a:tc>
                  <a:txBody>
                    <a:bodyPr/>
                    <a:lstStyle/>
                    <a:p>
                      <a:pPr algn="l" fontAlgn="b"/>
                      <a:r>
                        <a:rPr lang="en-AU" sz="600" b="0" i="0" u="none" strike="noStrike">
                          <a:solidFill>
                            <a:srgbClr val="000000"/>
                          </a:solidFill>
                          <a:effectLst/>
                          <a:latin typeface="Arial" panose="020B0604020202020204" pitchFamily="34" charset="0"/>
                        </a:rPr>
                        <a:t>Property</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5,049.2</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7.8</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8.2</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3.05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2.34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0.70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0.36</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-1.49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1.85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5.33</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4.52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0.81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7.97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7.44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0.53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9.10</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8.74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0.36</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2139776020"/>
                  </a:ext>
                </a:extLst>
              </a:tr>
              <a:tr h="128074">
                <a:tc>
                  <a:txBody>
                    <a:bodyPr/>
                    <a:lstStyle/>
                    <a:p>
                      <a:pPr algn="l" fontAlgn="b"/>
                      <a:r>
                        <a:rPr lang="en-AU" sz="600" b="1" i="0" u="none" strike="noStrike">
                          <a:solidFill>
                            <a:srgbClr val="000000"/>
                          </a:solidFill>
                          <a:effectLst/>
                          <a:latin typeface="Arial" panose="020B0604020202020204" pitchFamily="34" charset="0"/>
                        </a:rPr>
                        <a:t>Alternative Strategies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717927560"/>
                  </a:ext>
                </a:extLst>
              </a:tr>
              <a:tr h="128074">
                <a:tc>
                  <a:txBody>
                    <a:bodyPr/>
                    <a:lstStyle/>
                    <a:p>
                      <a:pPr algn="l" fontAlgn="b"/>
                      <a:r>
                        <a:rPr lang="en-AU" sz="600" b="0" i="0" u="none" strike="noStrike">
                          <a:solidFill>
                            <a:srgbClr val="000000"/>
                          </a:solidFill>
                          <a:effectLst/>
                          <a:latin typeface="Arial" panose="020B0604020202020204" pitchFamily="34" charset="0"/>
                        </a:rPr>
                        <a:t>Hedge Funds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4,050.3</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6.3</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8.7</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2.77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2.33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4.32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5.34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-1.01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2.94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4.83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-1.89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289662102"/>
                  </a:ext>
                </a:extLst>
              </a:tr>
              <a:tr h="128074">
                <a:tc>
                  <a:txBody>
                    <a:bodyPr/>
                    <a:lstStyle/>
                    <a:p>
                      <a:pPr algn="l" fontAlgn="b"/>
                      <a:r>
                        <a:rPr lang="en-AU" sz="600" b="1" i="0" u="none" strike="noStrike">
                          <a:solidFill>
                            <a:srgbClr val="000000"/>
                          </a:solidFill>
                          <a:effectLst/>
                          <a:latin typeface="Arial" panose="020B0604020202020204" pitchFamily="34" charset="0"/>
                        </a:rPr>
                        <a:t>Credit</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297232253"/>
                  </a:ext>
                </a:extLst>
              </a:tr>
              <a:tr h="128074">
                <a:tc>
                  <a:txBody>
                    <a:bodyPr/>
                    <a:lstStyle/>
                    <a:p>
                      <a:pPr algn="l" fontAlgn="b"/>
                      <a:r>
                        <a:rPr lang="en-AU" sz="600" b="0" i="0" u="none" strike="noStrike">
                          <a:solidFill>
                            <a:srgbClr val="000000"/>
                          </a:solidFill>
                          <a:effectLst/>
                          <a:latin typeface="Arial" panose="020B0604020202020204" pitchFamily="34" charset="0"/>
                        </a:rPr>
                        <a:t>Private Credit</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3,630.4</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5.6</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6.5</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3.34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2.46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0.88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6.70</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1.80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4.90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4191171816"/>
                  </a:ext>
                </a:extLst>
              </a:tr>
              <a:tr h="128074">
                <a:tc>
                  <a:txBody>
                    <a:bodyPr/>
                    <a:lstStyle/>
                    <a:p>
                      <a:pPr algn="l" fontAlgn="b"/>
                      <a:r>
                        <a:rPr lang="en-AU" sz="600" b="0" i="0" u="none" strike="noStrike">
                          <a:solidFill>
                            <a:srgbClr val="000000"/>
                          </a:solidFill>
                          <a:effectLst/>
                          <a:latin typeface="Arial" panose="020B0604020202020204" pitchFamily="34" charset="0"/>
                        </a:rPr>
                        <a:t>Emerging Markets Debt</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1,072.2</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1.7</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1.9</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5.42</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3.67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1.75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-0.33</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1.11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1437551505"/>
                  </a:ext>
                </a:extLst>
              </a:tr>
              <a:tr h="128074">
                <a:tc>
                  <a:txBody>
                    <a:bodyPr/>
                    <a:lstStyle/>
                    <a:p>
                      <a:pPr algn="l" fontAlgn="b"/>
                      <a:r>
                        <a:rPr lang="en-AU" sz="600" b="1" i="0" u="none" strike="noStrike">
                          <a:solidFill>
                            <a:srgbClr val="000000"/>
                          </a:solidFill>
                          <a:effectLst/>
                          <a:latin typeface="Arial" panose="020B0604020202020204" pitchFamily="34" charset="0"/>
                        </a:rPr>
                        <a:t>Cash and Fixed Interest</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371619145"/>
                  </a:ext>
                </a:extLst>
              </a:tr>
              <a:tr h="128074">
                <a:tc>
                  <a:txBody>
                    <a:bodyPr/>
                    <a:lstStyle/>
                    <a:p>
                      <a:pPr algn="l" fontAlgn="b"/>
                      <a:r>
                        <a:rPr lang="en-AU" sz="600" b="0" i="0" u="none" strike="noStrike">
                          <a:solidFill>
                            <a:srgbClr val="000000"/>
                          </a:solidFill>
                          <a:effectLst/>
                          <a:latin typeface="Arial" panose="020B0604020202020204" pitchFamily="34" charset="0"/>
                        </a:rPr>
                        <a:t>Inflation Linked Bonds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4,861.4</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7.5</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7.4</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2.21</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1.67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0.55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7.57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6.96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6.97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6.31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5.20</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4.75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6.94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6.33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0.61</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129691166"/>
                  </a:ext>
                </a:extLst>
              </a:tr>
              <a:tr h="128074">
                <a:tc>
                  <a:txBody>
                    <a:bodyPr/>
                    <a:lstStyle/>
                    <a:p>
                      <a:pPr algn="l" fontAlgn="b"/>
                      <a:r>
                        <a:rPr lang="en-AU" sz="600" b="0" i="0" u="none" strike="noStrike">
                          <a:solidFill>
                            <a:srgbClr val="000000"/>
                          </a:solidFill>
                          <a:effectLst/>
                          <a:latin typeface="Arial" panose="020B0604020202020204" pitchFamily="34" charset="0"/>
                        </a:rPr>
                        <a:t>Australian Bonds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3,134.6</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4.9</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5.0</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0.09</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-0.10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5.15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4.48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0.67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5.38</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5.42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-0.03</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4.80</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4.56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5.79</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5.59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0.20</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1161941239"/>
                  </a:ext>
                </a:extLst>
              </a:tr>
              <a:tr h="128074">
                <a:tc>
                  <a:txBody>
                    <a:bodyPr/>
                    <a:lstStyle/>
                    <a:p>
                      <a:pPr algn="l" fontAlgn="b"/>
                      <a:r>
                        <a:rPr lang="en-AU" sz="600" b="0" i="0" u="none" strike="noStrike">
                          <a:solidFill>
                            <a:srgbClr val="000000"/>
                          </a:solidFill>
                          <a:effectLst/>
                          <a:latin typeface="Arial" panose="020B0604020202020204" pitchFamily="34" charset="0"/>
                        </a:rPr>
                        <a:t>US Bonds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1,490.0</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2.3</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3.0</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-0.75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-0.91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0.16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7.66</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7.95</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19924034"/>
                  </a:ext>
                </a:extLst>
              </a:tr>
              <a:tr h="128074">
                <a:tc>
                  <a:txBody>
                    <a:bodyPr/>
                    <a:lstStyle/>
                    <a:p>
                      <a:pPr algn="l" fontAlgn="b"/>
                      <a:r>
                        <a:rPr lang="en-AU" sz="600" b="0" i="0" u="none" strike="noStrike">
                          <a:solidFill>
                            <a:srgbClr val="000000"/>
                          </a:solidFill>
                          <a:effectLst/>
                          <a:latin typeface="Arial" panose="020B0604020202020204" pitchFamily="34" charset="0"/>
                        </a:rPr>
                        <a:t>Cash</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6,929.6</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10.8</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7.2</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0.14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0.02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0.12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0.57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0.37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1.54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1.26</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1.83</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1.52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0.31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2.65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2.44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0.21</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2403987820"/>
                  </a:ext>
                </a:extLst>
              </a:tr>
              <a:tr h="128074">
                <a:tc>
                  <a:txBody>
                    <a:bodyPr/>
                    <a:lstStyle/>
                    <a:p>
                      <a:pPr algn="l" fontAlgn="b"/>
                      <a:r>
                        <a:rPr lang="en-AU" sz="600" b="1" i="0" u="none" strike="noStrike">
                          <a:solidFill>
                            <a:srgbClr val="000000"/>
                          </a:solidFill>
                          <a:effectLst/>
                          <a:latin typeface="Arial" panose="020B0604020202020204" pitchFamily="34" charset="0"/>
                        </a:rPr>
                        <a:t>Other</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844384902"/>
                  </a:ext>
                </a:extLst>
              </a:tr>
              <a:tr h="128074">
                <a:tc>
                  <a:txBody>
                    <a:bodyPr/>
                    <a:lstStyle/>
                    <a:p>
                      <a:pPr algn="l" fontAlgn="b"/>
                      <a:r>
                        <a:rPr lang="en-AU" sz="600" b="0" i="0" u="none" strike="noStrike">
                          <a:solidFill>
                            <a:srgbClr val="000000"/>
                          </a:solidFill>
                          <a:effectLst/>
                          <a:latin typeface="Arial" panose="020B0604020202020204" pitchFamily="34" charset="0"/>
                        </a:rPr>
                        <a:t>Insurance</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1,159.3</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1.8</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0.0</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1.26</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0.77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0.49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6.17</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3.38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2.80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2.61</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4.30</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-1.69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a:noFill/>
                    </a:lnT>
                    <a:lnB>
                      <a:noFill/>
                    </a:lnB>
                    <a:solidFill>
                      <a:srgbClr val="DACC8C"/>
                    </a:solidFill>
                  </a:tcPr>
                </a:tc>
                <a:tc>
                  <a:txBody>
                    <a:bodyPr/>
                    <a:lstStyle/>
                    <a:p>
                      <a:pPr algn="ctr" fontAlgn="b"/>
                      <a:endParaRPr lang="en-AU" sz="600" b="0"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944850075"/>
                  </a:ext>
                </a:extLst>
              </a:tr>
              <a:tr h="128074">
                <a:tc>
                  <a:txBody>
                    <a:bodyPr/>
                    <a:lstStyle/>
                    <a:p>
                      <a:pPr algn="l" fontAlgn="b"/>
                      <a:r>
                        <a:rPr lang="en-AU" sz="600" b="0" i="0" u="none" strike="noStrike">
                          <a:solidFill>
                            <a:srgbClr val="000000"/>
                          </a:solidFill>
                          <a:effectLst/>
                          <a:latin typeface="Arial" panose="020B0604020202020204" pitchFamily="34" charset="0"/>
                        </a:rPr>
                        <a:t>Private Equity</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81.0</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0.1</a:t>
                      </a:r>
                    </a:p>
                  </a:txBody>
                  <a:tcPr marL="3881" marR="69859" marT="3881" marB="0" anchor="b">
                    <a:lnL>
                      <a:noFill/>
                    </a:lnL>
                    <a:lnR>
                      <a:noFill/>
                    </a:lnR>
                    <a:lnT>
                      <a:noFill/>
                    </a:lnT>
                    <a:lnB>
                      <a:noFill/>
                    </a:lnB>
                  </a:tcPr>
                </a:tc>
                <a:tc>
                  <a:txBody>
                    <a:bodyPr/>
                    <a:lstStyle/>
                    <a:p>
                      <a:pPr algn="r" fontAlgn="b"/>
                      <a:r>
                        <a:rPr lang="en-AU" sz="600" b="0" i="0" u="none" strike="noStrike">
                          <a:solidFill>
                            <a:srgbClr val="000000"/>
                          </a:solidFill>
                          <a:effectLst/>
                          <a:latin typeface="Arial" panose="020B0604020202020204" pitchFamily="34" charset="0"/>
                        </a:rPr>
                        <a:t>0.0</a:t>
                      </a:r>
                    </a:p>
                  </a:txBody>
                  <a:tcPr marL="3881" marR="69859"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-1.64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0.77</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-2.41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-3.74</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3.38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-7.12</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-0.08</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9.41</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-9.49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3.75</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11.69</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-7.94</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7.18</a:t>
                      </a:r>
                    </a:p>
                  </a:txBody>
                  <a:tcPr marL="3881" marR="3881" marT="3881" marB="0" anchor="b">
                    <a:lnL>
                      <a:noFill/>
                    </a:lnL>
                    <a:lnR>
                      <a:noFill/>
                    </a:lnR>
                    <a:lnT>
                      <a:noFill/>
                    </a:lnT>
                    <a:lnB>
                      <a:noFill/>
                    </a:lnB>
                    <a:solidFill>
                      <a:srgbClr val="DACC8C"/>
                    </a:solidFill>
                  </a:tcPr>
                </a:tc>
                <a:tc>
                  <a:txBody>
                    <a:bodyPr/>
                    <a:lstStyle/>
                    <a:p>
                      <a:pPr algn="ctr" fontAlgn="b"/>
                      <a:r>
                        <a:rPr lang="en-AU" sz="600" b="0" i="0" u="none" strike="noStrike">
                          <a:solidFill>
                            <a:srgbClr val="000000"/>
                          </a:solidFill>
                          <a:effectLst/>
                          <a:latin typeface="Arial" panose="020B0604020202020204" pitchFamily="34" charset="0"/>
                        </a:rPr>
                        <a:t>9.68</a:t>
                      </a:r>
                    </a:p>
                  </a:txBody>
                  <a:tcPr marL="3881" marR="3881" marT="3881" marB="0" anchor="b">
                    <a:lnL>
                      <a:noFill/>
                    </a:lnL>
                    <a:lnR>
                      <a:noFill/>
                    </a:lnR>
                    <a:lnT>
                      <a:noFill/>
                    </a:lnT>
                    <a:lnB>
                      <a:noFill/>
                    </a:lnB>
                  </a:tcPr>
                </a:tc>
                <a:tc>
                  <a:txBody>
                    <a:bodyPr/>
                    <a:lstStyle/>
                    <a:p>
                      <a:pPr algn="ctr" fontAlgn="b"/>
                      <a:r>
                        <a:rPr lang="en-AU" sz="600" b="0" i="0" u="none" strike="noStrike">
                          <a:solidFill>
                            <a:srgbClr val="000000"/>
                          </a:solidFill>
                          <a:effectLst/>
                          <a:latin typeface="Arial" panose="020B0604020202020204" pitchFamily="34" charset="0"/>
                        </a:rPr>
                        <a:t>-2.50</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882431254"/>
                  </a:ext>
                </a:extLst>
              </a:tr>
              <a:tr h="128074">
                <a:tc>
                  <a:txBody>
                    <a:bodyPr/>
                    <a:lstStyle/>
                    <a:p>
                      <a:pPr algn="l" fontAlgn="b"/>
                      <a:r>
                        <a:rPr lang="en-AU" sz="600" b="0" i="1" u="none" strike="noStrike">
                          <a:solidFill>
                            <a:srgbClr val="000000"/>
                          </a:solidFill>
                          <a:effectLst/>
                          <a:latin typeface="Arial" panose="020B0604020202020204" pitchFamily="34" charset="0"/>
                        </a:rPr>
                        <a:t>Strategy Overlay Positions</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a:txBody>
                    <a:bodyPr/>
                    <a:lstStyle/>
                    <a:p>
                      <a:pPr algn="r" fontAlgn="b"/>
                      <a:r>
                        <a:rPr lang="en-AU" sz="600" b="0" i="1" u="none" strike="noStrike">
                          <a:solidFill>
                            <a:srgbClr val="000000"/>
                          </a:solidFill>
                          <a:effectLst/>
                          <a:latin typeface="Arial" panose="020B0604020202020204" pitchFamily="34" charset="0"/>
                        </a:rPr>
                        <a:t>3.5</a:t>
                      </a:r>
                    </a:p>
                  </a:txBody>
                  <a:tcPr marL="3881" marR="3881" marT="3881" marB="0" anchor="b">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tc>
                  <a:txBody>
                    <a:bodyPr/>
                    <a:lstStyle/>
                    <a:p>
                      <a:pPr algn="r" fontAlgn="b"/>
                      <a:r>
                        <a:rPr lang="en-AU" sz="600" b="0" i="1" u="none" strike="noStrike">
                          <a:solidFill>
                            <a:srgbClr val="000000"/>
                          </a:solidFill>
                          <a:effectLst/>
                          <a:latin typeface="Arial" panose="020B0604020202020204" pitchFamily="34" charset="0"/>
                        </a:rPr>
                        <a:t>0.0</a:t>
                      </a:r>
                    </a:p>
                  </a:txBody>
                  <a:tcPr marL="3881" marR="69859"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r" fontAlgn="b"/>
                      <a:r>
                        <a:rPr lang="en-AU" sz="600" b="0" i="1" u="none" strike="noStrike">
                          <a:solidFill>
                            <a:srgbClr val="000000"/>
                          </a:solidFill>
                          <a:effectLst/>
                          <a:latin typeface="Arial" panose="020B0604020202020204" pitchFamily="34" charset="0"/>
                        </a:rPr>
                        <a:t>0.0</a:t>
                      </a:r>
                    </a:p>
                  </a:txBody>
                  <a:tcPr marL="3881" marR="69859"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-0.01</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-0.04</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0.01</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-0.01</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endParaRPr lang="en-AU" sz="600" b="0" i="1" u="none" strike="noStrike">
                        <a:solidFill>
                          <a:srgbClr val="000000"/>
                        </a:solidFill>
                        <a:effectLst/>
                        <a:latin typeface="Arial" panose="020B0604020202020204" pitchFamily="34" charset="0"/>
                      </a:endParaRP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0" i="1"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36790350"/>
                  </a:ext>
                </a:extLst>
              </a:tr>
              <a:tr h="128074">
                <a:tc>
                  <a:txBody>
                    <a:bodyPr/>
                    <a:lstStyle/>
                    <a:p>
                      <a:pPr algn="l" fontAlgn="b"/>
                      <a:r>
                        <a:rPr lang="en-AU" sz="600" b="1"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solidFill>
                      <a:srgbClr val="DACC8C"/>
                    </a:solidFill>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a:noFill/>
                    </a:lnR>
                    <a:lnT w="6350" cap="flat" cmpd="sng" algn="ctr">
                      <a:solidFill>
                        <a:srgbClr val="BFBFBF"/>
                      </a:solidFill>
                      <a:prstDash val="solid"/>
                      <a:round/>
                      <a:headEnd type="none" w="med" len="med"/>
                      <a:tailEnd type="none" w="med" len="med"/>
                    </a:lnT>
                    <a:lnB>
                      <a:noFill/>
                    </a:lnB>
                  </a:tcPr>
                </a:tc>
                <a:tc>
                  <a:txBody>
                    <a:bodyPr/>
                    <a:lstStyle/>
                    <a:p>
                      <a:pPr algn="l" fontAlgn="b"/>
                      <a:r>
                        <a:rPr lang="en-AU" sz="600" b="0" i="0" u="none" strike="noStrike">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976751014"/>
                  </a:ext>
                </a:extLst>
              </a:tr>
              <a:tr h="128074">
                <a:tc>
                  <a:txBody>
                    <a:bodyPr/>
                    <a:lstStyle/>
                    <a:p>
                      <a:pPr algn="l" fontAlgn="b"/>
                      <a:r>
                        <a:rPr lang="en-AU" sz="600" b="1" i="0" u="none" strike="noStrike">
                          <a:solidFill>
                            <a:srgbClr val="000000"/>
                          </a:solidFill>
                          <a:effectLst/>
                          <a:latin typeface="Arial" panose="020B0604020202020204" pitchFamily="34" charset="0"/>
                        </a:rPr>
                        <a:t>Total Fund (Gross) </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1" i="0" u="none" strike="noStrike">
                          <a:solidFill>
                            <a:srgbClr val="000000"/>
                          </a:solidFill>
                          <a:effectLst/>
                          <a:latin typeface="Arial" panose="020B0604020202020204" pitchFamily="34" charset="0"/>
                        </a:rPr>
                        <a:t>64,455.5</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r" fontAlgn="b"/>
                      <a:r>
                        <a:rPr lang="en-AU" sz="600" b="1" i="0" u="none" strike="noStrike">
                          <a:solidFill>
                            <a:srgbClr val="000000"/>
                          </a:solidFill>
                          <a:effectLst/>
                          <a:latin typeface="Arial" panose="020B0604020202020204" pitchFamily="34" charset="0"/>
                        </a:rPr>
                        <a:t>100.0</a:t>
                      </a:r>
                    </a:p>
                  </a:txBody>
                  <a:tcPr marL="3881" marR="69859" marT="3881" marB="0" anchor="b">
                    <a:lnL>
                      <a:noFill/>
                    </a:lnL>
                    <a:lnR>
                      <a:noFill/>
                    </a:lnR>
                    <a:lnT>
                      <a:noFill/>
                    </a:lnT>
                    <a:lnB>
                      <a:noFill/>
                    </a:lnB>
                  </a:tcPr>
                </a:tc>
                <a:tc>
                  <a:txBody>
                    <a:bodyPr/>
                    <a:lstStyle/>
                    <a:p>
                      <a:pPr algn="r" fontAlgn="b"/>
                      <a:r>
                        <a:rPr lang="en-AU" sz="600" b="1" i="0" u="none" strike="noStrike">
                          <a:solidFill>
                            <a:srgbClr val="000000"/>
                          </a:solidFill>
                          <a:effectLst/>
                          <a:latin typeface="Arial" panose="020B0604020202020204" pitchFamily="34" charset="0"/>
                        </a:rPr>
                        <a:t>100.0</a:t>
                      </a:r>
                    </a:p>
                  </a:txBody>
                  <a:tcPr marL="3881" marR="69859"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5.56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4.89</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0.67</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4.46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4.25</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0.21</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7.03</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6.76</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0.27</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8.56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7.78</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0.78</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9.66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8.34</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1.33</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4126412121"/>
                  </a:ext>
                </a:extLst>
              </a:tr>
              <a:tr h="128074">
                <a:tc>
                  <a:txBody>
                    <a:bodyPr/>
                    <a:lstStyle/>
                    <a:p>
                      <a:pPr algn="l" fontAlgn="b"/>
                      <a:r>
                        <a:rPr lang="en-AU" sz="600" b="1" i="0" u="none" strike="noStrike">
                          <a:solidFill>
                            <a:srgbClr val="000000"/>
                          </a:solidFill>
                          <a:effectLst/>
                          <a:latin typeface="Arial" panose="020B0604020202020204" pitchFamily="34" charset="0"/>
                        </a:rPr>
                        <a:t>Total Fund (Net) </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tcPr>
                </a:tc>
                <a:tc>
                  <a:txBody>
                    <a:bodyPr/>
                    <a:lstStyle/>
                    <a:p>
                      <a:pPr algn="r" fontAlgn="b"/>
                      <a:r>
                        <a:rPr lang="en-AU" sz="600" b="1"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a:noFill/>
                    </a:lnB>
                  </a:tcPr>
                </a:tc>
                <a:tc>
                  <a:txBody>
                    <a:bodyPr/>
                    <a:lstStyle/>
                    <a:p>
                      <a:pPr algn="ctr" fontAlgn="b"/>
                      <a:endParaRPr lang="en-AU" sz="600" b="1"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endParaRPr lang="en-AU" sz="600" b="1" i="0" u="none" strike="noStrike">
                        <a:solidFill>
                          <a:srgbClr val="000000"/>
                        </a:solidFill>
                        <a:effectLst/>
                        <a:latin typeface="Arial" panose="020B0604020202020204" pitchFamily="34" charset="0"/>
                      </a:endParaRP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5.36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4.88</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0.48</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3.75</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4.21</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-0.46</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6.28</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6.71</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-0.43</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7.80</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7.74</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0.07</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8.96</a:t>
                      </a:r>
                    </a:p>
                  </a:txBody>
                  <a:tcPr marL="3881" marR="3881" marT="3881" marB="0" anchor="b">
                    <a:lnL>
                      <a:noFill/>
                    </a:lnL>
                    <a:lnR>
                      <a:noFill/>
                    </a:lnR>
                    <a:lnT>
                      <a:noFill/>
                    </a:lnT>
                    <a:lnB>
                      <a:noFill/>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8.31</a:t>
                      </a:r>
                    </a:p>
                  </a:txBody>
                  <a:tcPr marL="3881" marR="3881" marT="3881" marB="0" anchor="b">
                    <a:lnL>
                      <a:noFill/>
                    </a:lnL>
                    <a:lnR>
                      <a:noFill/>
                    </a:lnR>
                    <a:lnT>
                      <a:noFill/>
                    </a:lnT>
                    <a:lnB>
                      <a:noFill/>
                    </a:lnB>
                  </a:tcPr>
                </a:tc>
                <a:tc>
                  <a:txBody>
                    <a:bodyPr/>
                    <a:lstStyle/>
                    <a:p>
                      <a:pPr algn="ctr" fontAlgn="b"/>
                      <a:r>
                        <a:rPr lang="en-AU" sz="600" b="1" i="0" u="none" strike="noStrike">
                          <a:solidFill>
                            <a:srgbClr val="000000"/>
                          </a:solidFill>
                          <a:effectLst/>
                          <a:latin typeface="Arial" panose="020B0604020202020204" pitchFamily="34" charset="0"/>
                        </a:rPr>
                        <a:t>0.65</a:t>
                      </a:r>
                    </a:p>
                  </a:txBody>
                  <a:tcPr marL="3881" marR="3881" marT="3881" marB="0" anchor="b">
                    <a:lnL>
                      <a:noFill/>
                    </a:lnL>
                    <a:lnR w="6350" cap="flat" cmpd="sng" algn="ctr">
                      <a:solidFill>
                        <a:srgbClr val="BFBFBF"/>
                      </a:solidFill>
                      <a:prstDash val="solid"/>
                      <a:round/>
                      <a:headEnd type="none" w="med" len="med"/>
                      <a:tailEnd type="none" w="med" len="med"/>
                    </a:lnR>
                    <a:lnT>
                      <a:noFill/>
                    </a:lnT>
                    <a:lnB>
                      <a:noFill/>
                    </a:lnB>
                  </a:tcPr>
                </a:tc>
                <a:extLst>
                  <a:ext uri="{0D108BD9-81ED-4DB2-BD59-A6C34878D82A}">
                    <a16:rowId xmlns:a16="http://schemas.microsoft.com/office/drawing/2014/main" val="3925258691"/>
                  </a:ext>
                </a:extLst>
              </a:tr>
              <a:tr h="128074">
                <a:tc>
                  <a:txBody>
                    <a:bodyPr/>
                    <a:lstStyle/>
                    <a:p>
                      <a:pPr algn="l" fontAlgn="b"/>
                      <a:r>
                        <a:rPr lang="en-AU" sz="600" b="1" i="0" u="none" strike="noStrike">
                          <a:solidFill>
                            <a:srgbClr val="000000"/>
                          </a:solidFill>
                          <a:effectLst/>
                          <a:latin typeface="Arial" panose="020B0604020202020204" pitchFamily="34" charset="0"/>
                        </a:rPr>
                        <a:t>Total Fund (Net*) </a:t>
                      </a:r>
                    </a:p>
                  </a:txBody>
                  <a:tcPr marL="3881" marR="3881" marT="3881"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tc>
                  <a:txBody>
                    <a:bodyPr/>
                    <a:lstStyle/>
                    <a:p>
                      <a:pPr algn="r" fontAlgn="b"/>
                      <a:r>
                        <a:rPr lang="en-AU" sz="600" b="1" i="0" u="none" strike="noStrike">
                          <a:solidFill>
                            <a:srgbClr val="000000"/>
                          </a:solidFill>
                          <a:effectLst/>
                          <a:latin typeface="Arial" panose="020B0604020202020204" pitchFamily="34" charset="0"/>
                        </a:rPr>
                        <a:t> </a:t>
                      </a:r>
                    </a:p>
                  </a:txBody>
                  <a:tcPr marL="3881" marR="3881" marT="3881" marB="0" anchor="b">
                    <a:lnL w="6350" cap="flat" cmpd="sng" algn="ctr">
                      <a:solidFill>
                        <a:srgbClr val="BFBFBF"/>
                      </a:solidFill>
                      <a:prstDash val="solid"/>
                      <a:round/>
                      <a:headEnd type="none" w="med" len="med"/>
                      <a:tailEnd type="none" w="med" len="med"/>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5.39</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3.89</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6.56</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8.06</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a:solidFill>
                            <a:srgbClr val="000000"/>
                          </a:solidFill>
                          <a:effectLst/>
                          <a:latin typeface="Arial" panose="020B0604020202020204" pitchFamily="34" charset="0"/>
                        </a:rPr>
                        <a:t>9.21</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solidFill>
                      <a:srgbClr val="DACC8C"/>
                    </a:solidFill>
                  </a:tcPr>
                </a:tc>
                <a:tc>
                  <a:txBody>
                    <a:bodyPr/>
                    <a:lstStyle/>
                    <a:p>
                      <a:pPr algn="ctr" fontAlgn="b"/>
                      <a:r>
                        <a:rPr lang="en-AU" sz="600" b="1" i="0" u="none" strike="noStrike">
                          <a:solidFill>
                            <a:srgbClr val="000000"/>
                          </a:solidFill>
                          <a:effectLst/>
                          <a:latin typeface="Arial" panose="020B0604020202020204" pitchFamily="34" charset="0"/>
                        </a:rPr>
                        <a:t> </a:t>
                      </a:r>
                    </a:p>
                  </a:txBody>
                  <a:tcPr marL="3881" marR="3881" marT="3881" marB="0" anchor="b">
                    <a:lnL>
                      <a:noFill/>
                    </a:lnL>
                    <a:lnR>
                      <a:noFill/>
                    </a:lnR>
                    <a:lnT>
                      <a:noFill/>
                    </a:lnT>
                    <a:lnB w="6350" cap="flat" cmpd="sng" algn="ctr">
                      <a:solidFill>
                        <a:srgbClr val="BFBFBF"/>
                      </a:solidFill>
                      <a:prstDash val="solid"/>
                      <a:round/>
                      <a:headEnd type="none" w="med" len="med"/>
                      <a:tailEnd type="none" w="med" len="med"/>
                    </a:lnB>
                  </a:tcPr>
                </a:tc>
                <a:tc>
                  <a:txBody>
                    <a:bodyPr/>
                    <a:lstStyle/>
                    <a:p>
                      <a:pPr algn="ctr" fontAlgn="b"/>
                      <a:r>
                        <a:rPr lang="en-AU" sz="600" b="1" i="0" u="none" strike="noStrike" dirty="0">
                          <a:solidFill>
                            <a:srgbClr val="000000"/>
                          </a:solidFill>
                          <a:effectLst/>
                          <a:latin typeface="Arial" panose="020B0604020202020204" pitchFamily="34" charset="0"/>
                        </a:rPr>
                        <a:t> </a:t>
                      </a:r>
                    </a:p>
                  </a:txBody>
                  <a:tcPr marL="3881" marR="3881" marT="3881"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45640292"/>
                  </a:ext>
                </a:extLst>
              </a:tr>
            </a:tbl>
          </a:graphicData>
        </a:graphic>
      </p:graphicFrame>
      <p:sp>
        <p:nvSpPr>
          <p:cNvPr id="17" name="Rectangle 16">
            <a:extLst>
              <a:ext uri="{FF2B5EF4-FFF2-40B4-BE49-F238E27FC236}">
                <a16:creationId xmlns:a16="http://schemas.microsoft.com/office/drawing/2014/main" id="{BA074106-4D6F-46F1-8ECF-817FD9BDF7E8}"/>
              </a:ext>
            </a:extLst>
          </p:cNvPr>
          <p:cNvSpPr/>
          <p:nvPr/>
        </p:nvSpPr>
        <p:spPr>
          <a:xfrm>
            <a:off x="936457" y="5498893"/>
            <a:ext cx="6583279" cy="770596"/>
          </a:xfrm>
          <a:prstGeom prst="rect">
            <a:avLst/>
          </a:prstGeom>
        </p:spPr>
        <p:txBody>
          <a:bodyPr wrap="square">
            <a:spAutoFit/>
          </a:bodyPr>
          <a:lstStyle/>
          <a:p>
            <a:pPr>
              <a:lnSpc>
                <a:spcPct val="150000"/>
              </a:lnSpc>
            </a:pPr>
            <a:r>
              <a:rPr lang="en-US" sz="500" dirty="0">
                <a:solidFill>
                  <a:schemeClr val="bg1">
                    <a:lumMod val="65000"/>
                  </a:schemeClr>
                </a:solidFill>
              </a:rPr>
              <a:t>Notes: </a:t>
            </a:r>
          </a:p>
          <a:p>
            <a:pPr>
              <a:lnSpc>
                <a:spcPct val="150000"/>
              </a:lnSpc>
            </a:pPr>
            <a:r>
              <a:rPr lang="en-US" sz="500" dirty="0">
                <a:solidFill>
                  <a:schemeClr val="bg1">
                    <a:lumMod val="65000"/>
                  </a:schemeClr>
                </a:solidFill>
              </a:rPr>
              <a:t>1. Total Fund (Net) excluding Franking Credits </a:t>
            </a:r>
          </a:p>
          <a:p>
            <a:pPr>
              <a:lnSpc>
                <a:spcPct val="150000"/>
              </a:lnSpc>
            </a:pPr>
            <a:r>
              <a:rPr lang="en-US" sz="500" dirty="0">
                <a:solidFill>
                  <a:schemeClr val="bg1">
                    <a:lumMod val="65000"/>
                  </a:schemeClr>
                </a:solidFill>
              </a:rPr>
              <a:t>2. Total Fund (Net*) including Franking Credits </a:t>
            </a:r>
          </a:p>
          <a:p>
            <a:pPr>
              <a:lnSpc>
                <a:spcPct val="150000"/>
              </a:lnSpc>
            </a:pPr>
            <a:r>
              <a:rPr lang="en-US" sz="500" dirty="0">
                <a:solidFill>
                  <a:schemeClr val="bg1">
                    <a:lumMod val="65000"/>
                  </a:schemeClr>
                </a:solidFill>
              </a:rPr>
              <a:t>The table above shows the performance of DTF portfolios on an aggregate basis after fees, excluding and including franking credits of the superannuation clients, relative to a composite benchmark. It provides the performance for each asset class (after fees) relative to its respective benchmark. It also shows the asset allocation on an aggregate basis at the end of the period. The 2019 IRMP (Investment Risk Management Plan) was implemented in two phases in October 2019 and April 2020.</a:t>
            </a:r>
            <a:endParaRPr lang="en-AU" sz="500" dirty="0">
              <a:solidFill>
                <a:schemeClr val="bg1">
                  <a:lumMod val="65000"/>
                </a:schemeClr>
              </a:solidFill>
            </a:endParaRPr>
          </a:p>
        </p:txBody>
      </p:sp>
    </p:spTree>
  </p:cSld>
  <p:clrMapOvr>
    <a:masterClrMapping/>
  </p:clrMapOvr>
  <p:transition spd="slow">
    <p:wipe dir="r"/>
  </p:transition>
</p:sld>
</file>

<file path=ppt/theme/theme1.xml><?xml version="1.0" encoding="utf-8"?>
<a:theme xmlns:a="http://schemas.openxmlformats.org/drawingml/2006/main" name="Widescreen Blank">
  <a:themeElements>
    <a:clrScheme name="VFMC 2018 palette">
      <a:dk1>
        <a:srgbClr val="53B7E8"/>
      </a:dk1>
      <a:lt1>
        <a:srgbClr val="FFFFFF"/>
      </a:lt1>
      <a:dk2>
        <a:srgbClr val="0098DD"/>
      </a:dk2>
      <a:lt2>
        <a:srgbClr val="BADAF3"/>
      </a:lt2>
      <a:accent1>
        <a:srgbClr val="624D63"/>
      </a:accent1>
      <a:accent2>
        <a:srgbClr val="DACC8C"/>
      </a:accent2>
      <a:accent3>
        <a:srgbClr val="44ACD2"/>
      </a:accent3>
      <a:accent4>
        <a:srgbClr val="6D6E71"/>
      </a:accent4>
      <a:accent5>
        <a:srgbClr val="95BB54"/>
      </a:accent5>
      <a:accent6>
        <a:srgbClr val="44995C"/>
      </a:accent6>
      <a:hlink>
        <a:srgbClr val="AC1F23"/>
      </a:hlink>
      <a:folHlink>
        <a:srgbClr val="FFC000"/>
      </a:folHlink>
    </a:clrScheme>
    <a:fontScheme name="VFMC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sz="17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900" dirty="0" smtClean="0">
            <a:latin typeface="Arial" pitchFamily="34" charset="0"/>
            <a:cs typeface="Arial" pitchFamily="34" charset="0"/>
          </a:defRPr>
        </a:defPPr>
      </a:lstStyle>
    </a:txDef>
  </a:objectDefaults>
  <a:extraClrSchemeLst/>
  <a:extLst>
    <a:ext uri="{05A4C25C-085E-4340-85A3-A5531E510DB2}">
      <thm15:themeFamily xmlns:thm15="http://schemas.microsoft.com/office/thememl/2012/main" name="VFMC Presentation Template_Wide_Final" id="{18340680-5127-4FD0-9B1C-8EEB349C8EC2}" vid="{B3B6D596-7CA5-42BD-B0D1-5E983E79C4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VFMC Presentation Template_Wide_Final</Template>
  <TotalTime>326</TotalTime>
  <Words>637</Words>
  <Application>Microsoft Office PowerPoint</Application>
  <PresentationFormat>Widescreen</PresentationFormat>
  <Paragraphs>424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 2</vt:lpstr>
      <vt:lpstr>Widescreen Blank</vt:lpstr>
      <vt:lpstr>VFMC Investment Performance</vt:lpstr>
    </vt:vector>
  </TitlesOfParts>
  <Company>VFMC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Erin Barratt</dc:creator>
  <cp:lastModifiedBy>Erin Barratt</cp:lastModifiedBy>
  <cp:revision>2</cp:revision>
  <cp:lastPrinted>2018-01-03T01:44:23Z</cp:lastPrinted>
  <dcterms:created xsi:type="dcterms:W3CDTF">2021-02-16T22:56:40Z</dcterms:created>
  <dcterms:modified xsi:type="dcterms:W3CDTF">2021-02-17T04:22:46Z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pt">
    <vt:lpwstr>2007</vt:lpwstr>
  </property>
  <property fmtid="{D5CDD505-2E9C-101B-9397-08002B2CF9AE}" pid="3" name="CH">
    <vt:lpwstr>18</vt:lpwstr>
  </property>
  <property fmtid="{D5CDD505-2E9C-101B-9397-08002B2CF9AE}" pid="4" name="MSIP_Label_2b06d4ab-7ea2-4b40-838b-147dbfe3442f_Enabled">
    <vt:lpwstr>true</vt:lpwstr>
  </property>
  <property fmtid="{D5CDD505-2E9C-101B-9397-08002B2CF9AE}" pid="5" name="MSIP_Label_2b06d4ab-7ea2-4b40-838b-147dbfe3442f_SetDate">
    <vt:lpwstr>2021-02-16T22:56:41Z</vt:lpwstr>
  </property>
  <property fmtid="{D5CDD505-2E9C-101B-9397-08002B2CF9AE}" pid="6" name="MSIP_Label_2b06d4ab-7ea2-4b40-838b-147dbfe3442f_Method">
    <vt:lpwstr>Standard</vt:lpwstr>
  </property>
  <property fmtid="{D5CDD505-2E9C-101B-9397-08002B2CF9AE}" pid="7" name="MSIP_Label_2b06d4ab-7ea2-4b40-838b-147dbfe3442f_Name">
    <vt:lpwstr>OFFICIAL</vt:lpwstr>
  </property>
  <property fmtid="{D5CDD505-2E9C-101B-9397-08002B2CF9AE}" pid="8" name="MSIP_Label_2b06d4ab-7ea2-4b40-838b-147dbfe3442f_SiteId">
    <vt:lpwstr>dc6bcf2b-9846-460f-b5a3-773d406c057b</vt:lpwstr>
  </property>
  <property fmtid="{D5CDD505-2E9C-101B-9397-08002B2CF9AE}" pid="9" name="MSIP_Label_2b06d4ab-7ea2-4b40-838b-147dbfe3442f_ActionId">
    <vt:lpwstr>5bfeef73-0851-4b65-9bfe-ad97e2f24a36</vt:lpwstr>
  </property>
  <property fmtid="{D5CDD505-2E9C-101B-9397-08002B2CF9AE}" pid="10" name="MSIP_Label_2b06d4ab-7ea2-4b40-838b-147dbfe3442f_ContentBits">
    <vt:lpwstr>2</vt:lpwstr>
  </property>
  <property fmtid="{D5CDD505-2E9C-101B-9397-08002B2CF9AE}" pid="11" name="ClassificationContentMarkingFooterLocations">
    <vt:lpwstr>Widescreen Blank:5</vt:lpwstr>
  </property>
  <property fmtid="{D5CDD505-2E9C-101B-9397-08002B2CF9AE}" pid="12" name="ClassificationContentMarkingFooterText">
    <vt:lpwstr>OFFICIAL</vt:lpwstr>
  </property>
</Properties>
</file>